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70" r:id="rId7"/>
    <p:sldId id="262" r:id="rId8"/>
    <p:sldId id="287" r:id="rId9"/>
    <p:sldId id="288" r:id="rId10"/>
    <p:sldId id="289" r:id="rId11"/>
    <p:sldId id="290" r:id="rId12"/>
    <p:sldId id="261" r:id="rId13"/>
    <p:sldId id="268" r:id="rId14"/>
    <p:sldId id="263" r:id="rId15"/>
    <p:sldId id="264" r:id="rId16"/>
    <p:sldId id="265" r:id="rId17"/>
    <p:sldId id="292" r:id="rId18"/>
    <p:sldId id="291" r:id="rId19"/>
    <p:sldId id="279" r:id="rId20"/>
    <p:sldId id="280" r:id="rId21"/>
    <p:sldId id="281" r:id="rId22"/>
    <p:sldId id="282" r:id="rId23"/>
    <p:sldId id="283" r:id="rId24"/>
    <p:sldId id="284" r:id="rId25"/>
    <p:sldId id="286" r:id="rId26"/>
    <p:sldId id="269" r:id="rId27"/>
    <p:sldId id="293" r:id="rId28"/>
    <p:sldId id="271" r:id="rId29"/>
    <p:sldId id="266" r:id="rId30"/>
    <p:sldId id="26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FF"/>
    <a:srgbClr val="000000"/>
    <a:srgbClr val="A1DDFF"/>
    <a:srgbClr val="FFFFFF"/>
    <a:srgbClr val="0F4C85"/>
    <a:srgbClr val="021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72304" autoAdjust="0"/>
  </p:normalViewPr>
  <p:slideViewPr>
    <p:cSldViewPr snapToGrid="0">
      <p:cViewPr varScale="1">
        <p:scale>
          <a:sx n="91" d="100"/>
          <a:sy n="91" d="100"/>
        </p:scale>
        <p:origin x="11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DC674-19D7-40FF-A68C-D6B476311857}" type="datetimeFigureOut">
              <a:rPr lang="it-IT" smtClean="0"/>
              <a:t>30/01/2026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1B254-6392-46B7-9524-6C84ECFA1B6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84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effectLst/>
              </a:rPr>
              <a:t>Buongiorno professori e colleghi. Mi chiamo Ilia Puchkov, sono al terzo anno di COMIP e oggi vi presento il mio progetto per Comunicazione Visiva: una landing page completa per un’università fittizia.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5981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 err="1"/>
              <a:t>Achievements</a:t>
            </a:r>
            <a:r>
              <a:rPr lang="it-IT" dirty="0"/>
              <a:t> – risultati e riconoscimenti dell’ateneo</a:t>
            </a:r>
          </a:p>
          <a:p>
            <a:r>
              <a:rPr lang="it-IT" b="1" dirty="0"/>
              <a:t>Campus Life</a:t>
            </a:r>
            <a:r>
              <a:rPr lang="it-IT" dirty="0"/>
              <a:t> – utilizza un video embeddato per comunicare in modo immersivo l’atmosfera del campus, </a:t>
            </a:r>
            <a:r>
              <a:rPr lang="it-IT" b="1" dirty="0" err="1"/>
              <a:t>Admission</a:t>
            </a:r>
            <a:r>
              <a:rPr lang="it-IT" dirty="0"/>
              <a:t> – fornisce tutte le informazioni utili per iscriversi + CTA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4077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/>
              <a:t>Contact </a:t>
            </a:r>
            <a:r>
              <a:rPr lang="it-IT" b="1" dirty="0" err="1"/>
              <a:t>us</a:t>
            </a:r>
            <a:r>
              <a:rPr lang="it-IT" b="1" dirty="0"/>
              <a:t> + </a:t>
            </a:r>
            <a:r>
              <a:rPr lang="it-IT" b="1" dirty="0" err="1"/>
              <a:t>Map</a:t>
            </a:r>
            <a:r>
              <a:rPr lang="it-IT" dirty="0"/>
              <a:t> – contiene tutte le informazioni di contatto diretto: indirizzo fisico, numeri di telefono, email, orari di apertura degli uffici. Include anche una mappa interattiva </a:t>
            </a:r>
            <a:endParaRPr lang="ru-RU" dirty="0"/>
          </a:p>
          <a:p>
            <a:endParaRPr lang="ru-RU" dirty="0"/>
          </a:p>
          <a:p>
            <a:r>
              <a:rPr lang="it-IT" dirty="0"/>
              <a:t>Il </a:t>
            </a:r>
            <a:r>
              <a:rPr lang="it-IT" b="1" dirty="0" err="1"/>
              <a:t>Footer</a:t>
            </a:r>
            <a:r>
              <a:rPr lang="it-IT" dirty="0"/>
              <a:t> chiude la pagina con link rapidi alle sezioni principali del sito, collegamenti ai social media dell’università</a:t>
            </a:r>
            <a:r>
              <a:rPr lang="ru-RU" dirty="0"/>
              <a:t> </a:t>
            </a:r>
            <a:r>
              <a:rPr lang="it-IT" dirty="0"/>
              <a:t>e i documenti legali obbligatori</a:t>
            </a:r>
            <a:endParaRPr lang="ru-RU" dirty="0"/>
          </a:p>
          <a:p>
            <a:endParaRPr lang="ru-RU" dirty="0">
              <a:effectLst/>
            </a:endParaRPr>
          </a:p>
          <a:p>
            <a:r>
              <a:rPr lang="it-IT" dirty="0">
                <a:effectLst/>
              </a:rPr>
              <a:t>Questo ordine riflette la tipica </a:t>
            </a:r>
            <a:r>
              <a:rPr lang="it-IT" dirty="0" err="1">
                <a:effectLst/>
              </a:rPr>
              <a:t>journey</a:t>
            </a:r>
            <a:r>
              <a:rPr lang="it-IT" dirty="0">
                <a:effectLst/>
              </a:rPr>
              <a:t> di un potenziale studente: prima si lascia incuriosire, poi cerca informazioni concrete e infine vuole sapere come contattare o iscriversi.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4950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effectLst/>
              </a:rPr>
              <a:t>La palette è stata studiata per trasmettere autorevolezza e al tempo stesso garantire la massima accessibilità. Ho scelto tonalità blu scuro istituzionali come colori di base abbinate a bianco per i testi. Per lo sfondo ho scelto bianco abbinato a nero per il font.  Ho verificato i </a:t>
            </a:r>
            <a:r>
              <a:rPr lang="it-IT" dirty="0" err="1">
                <a:effectLst/>
              </a:rPr>
              <a:t>contrast</a:t>
            </a:r>
            <a:r>
              <a:rPr lang="it-IT" dirty="0">
                <a:effectLst/>
              </a:rPr>
              <a:t> ratio con tool Adobe Color: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Abbiamo → </a:t>
            </a:r>
            <a:r>
              <a:rPr lang="it-IT" b="1" dirty="0"/>
              <a:t>17.24:1,</a:t>
            </a:r>
            <a:r>
              <a:rPr lang="it-IT" b="0" dirty="0"/>
              <a:t> </a:t>
            </a:r>
            <a:r>
              <a:rPr lang="it-IT" b="1" dirty="0"/>
              <a:t>18.46:1</a:t>
            </a:r>
            <a:r>
              <a:rPr lang="it-IT" dirty="0"/>
              <a:t> e </a:t>
            </a:r>
            <a:r>
              <a:rPr lang="it-IT" b="1" dirty="0"/>
              <a:t>21:1</a:t>
            </a:r>
            <a:r>
              <a:rPr lang="it-IT" dirty="0"/>
              <a:t> (eccellente)</a:t>
            </a:r>
          </a:p>
          <a:p>
            <a:r>
              <a:rPr lang="it-IT" dirty="0"/>
              <a:t>CTA secondaria → </a:t>
            </a:r>
            <a:r>
              <a:rPr lang="it-IT" b="1" dirty="0"/>
              <a:t>8.78:1</a:t>
            </a:r>
            <a:r>
              <a:rPr lang="it-IT" dirty="0"/>
              <a:t> (supera comunque AAA)</a:t>
            </a:r>
          </a:p>
          <a:p>
            <a:r>
              <a:rPr lang="it-IT" dirty="0"/>
              <a:t>Questi valori garantiscono WCAG AAA anche per testi piccoli, rendendo il sito leggibile da persone con bassa visione.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3072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effectLst/>
              </a:rPr>
              <a:t>Per la tipografia ho scelto un abbinamento studiato che bilancia eleganza e funzionalità. Per i titoli e gli </a:t>
            </a:r>
            <a:r>
              <a:rPr lang="it-IT" dirty="0" err="1">
                <a:effectLst/>
              </a:rPr>
              <a:t>headings</a:t>
            </a:r>
            <a:r>
              <a:rPr lang="it-IT" dirty="0">
                <a:effectLst/>
              </a:rPr>
              <a:t> ho optato per Source Serif 4, un font serif che trasmette autorevolezza accademica e tradizione, ma con un design contemporaneo e pulito che evita di apparire datato. Per i paragrafi, i testi lunghi e i pulsanti ho scelto Source Sans Pro, un sans-serif estremamente leggibile anche su schermo e a dimensioni ridotte, perfetto per garantire l’usabilità su dispositivi mobili. Questa combinazione serif-sans serif crea un contrasto tipografico efficace che migliora la gerarchia visiva, mentre entrambi i font condividono proporzioni simili che garantiscono armonia complessiva. Le tre motivazioni principali di questa scelta sono: elevata leggibilità su tutti i dispositivi e dimensioni, uno stile formale ma moderno perfetto per un contesto istituzionale, e un’ottima resa su web grazie all’ottimizzazione specifica di questi font per la visualizzazione digitale.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7355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effectLst/>
              </a:rPr>
              <a:t>Su </a:t>
            </a:r>
            <a:r>
              <a:rPr lang="it-IT" dirty="0" err="1">
                <a:effectLst/>
              </a:rPr>
              <a:t>Figma</a:t>
            </a:r>
            <a:r>
              <a:rPr lang="it-IT" dirty="0">
                <a:effectLst/>
              </a:rPr>
              <a:t> ho sviluppato il design dettagliato in tre </a:t>
            </a:r>
            <a:r>
              <a:rPr lang="it-IT" dirty="0" err="1">
                <a:effectLst/>
              </a:rPr>
              <a:t>breakpoint</a:t>
            </a:r>
            <a:r>
              <a:rPr lang="it-IT" dirty="0">
                <a:effectLst/>
              </a:rPr>
              <a:t> principali. Qui vedete come il layout si adatta in modo fluido mantenendo gerarchia e leggibilità. Il kit di componenti (cards, CTA, </a:t>
            </a:r>
            <a:r>
              <a:rPr lang="it-IT" dirty="0" err="1">
                <a:effectLst/>
              </a:rPr>
              <a:t>carousel</a:t>
            </a:r>
            <a:r>
              <a:rPr lang="it-IT" dirty="0">
                <a:effectLst/>
              </a:rPr>
              <a:t>, icone…) è stato riutilizzato sistematicamente.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5113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effectLst/>
              </a:rPr>
              <a:t>Ho usato HTML per la struttura, CSS per implementare lo stile grafico e </a:t>
            </a:r>
            <a:r>
              <a:rPr lang="it-IT" dirty="0" err="1">
                <a:effectLst/>
              </a:rPr>
              <a:t>JavaScipt</a:t>
            </a:r>
            <a:r>
              <a:rPr lang="it-IT" dirty="0">
                <a:effectLst/>
              </a:rPr>
              <a:t> per i script semplici come hamburger-menu, </a:t>
            </a:r>
            <a:r>
              <a:rPr lang="it-IT" dirty="0" err="1">
                <a:effectLst/>
              </a:rPr>
              <a:t>tabs</a:t>
            </a:r>
            <a:r>
              <a:rPr lang="it-IT" dirty="0">
                <a:effectLst/>
              </a:rPr>
              <a:t> e </a:t>
            </a:r>
            <a:r>
              <a:rPr lang="it-IT" dirty="0" err="1">
                <a:effectLst/>
              </a:rPr>
              <a:t>parallax</a:t>
            </a:r>
            <a:r>
              <a:rPr lang="it-IT" dirty="0">
                <a:effectLst/>
              </a:rPr>
              <a:t>. La struttura dei file potete vedere a destra.</a:t>
            </a:r>
            <a:endParaRPr lang="it-IT" strike="sngStrike" dirty="0">
              <a:effectLst/>
              <a:highlight>
                <a:srgbClr val="FFFF0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2637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effectLst/>
              </a:rPr>
              <a:t>Ecco il prodotto finale completo: una landing page per Paradigma University sviluppata interamente con HTML, CSS e JavaScript. Come potete vedere dalle immagini, il sito presenta tutte le sezioni progettate: dalla </a:t>
            </a:r>
            <a:r>
              <a:rPr lang="it-IT" dirty="0" err="1">
                <a:effectLst/>
              </a:rPr>
              <a:t>hero</a:t>
            </a:r>
            <a:r>
              <a:rPr lang="it-IT" dirty="0">
                <a:effectLst/>
              </a:rPr>
              <a:t> con l’immagine d’impatto dell’università, alla sezione About con la missione e i valori, le </a:t>
            </a:r>
            <a:r>
              <a:rPr lang="it-IT" dirty="0" err="1">
                <a:effectLst/>
              </a:rPr>
              <a:t>Latest</a:t>
            </a:r>
            <a:r>
              <a:rPr lang="it-IT" dirty="0">
                <a:effectLst/>
              </a:rPr>
              <a:t> News con card cliccabili, le </a:t>
            </a:r>
            <a:r>
              <a:rPr lang="it-IT" dirty="0" err="1">
                <a:effectLst/>
              </a:rPr>
              <a:t>Student</a:t>
            </a:r>
            <a:r>
              <a:rPr lang="it-IT" dirty="0">
                <a:effectLst/>
              </a:rPr>
              <a:t> Stories con testimonianze autentiche, gli </a:t>
            </a:r>
            <a:r>
              <a:rPr lang="it-IT" dirty="0" err="1">
                <a:effectLst/>
              </a:rPr>
              <a:t>Achievements</a:t>
            </a:r>
            <a:r>
              <a:rPr lang="it-IT" dirty="0">
                <a:effectLst/>
              </a:rPr>
              <a:t> che mostrano i risultati dell’ateneo, la Campus Life con video immersivo, la sezione </a:t>
            </a:r>
            <a:r>
              <a:rPr lang="it-IT" dirty="0" err="1">
                <a:effectLst/>
              </a:rPr>
              <a:t>Admission</a:t>
            </a:r>
            <a:r>
              <a:rPr lang="it-IT" dirty="0">
                <a:effectLst/>
              </a:rPr>
              <a:t> con informazioni per le iscrizioni, fino ai contatti con mappa interattiva e form.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9747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BA029-4A4A-5619-134E-B18EEF6C8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325FF-ADFD-B0E2-7E03-DDCC5BE48F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3E3792-ACE9-41C6-2063-1A6774E17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effectLst/>
              </a:rPr>
              <a:t>Passiamo ora agli elementi concreti che ho sviluppato e che rendono il sito vivo e interattivo. Ve li elenco brevemente uno per uno: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70221-3F15-958B-A5F0-89C02CEE8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5427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B99DA-DE53-6105-2C33-1E2AC9AE7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91461B-BFF8-2829-809C-130247B702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43061A-F6F3-D6F3-C576-16505BC2A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effectLst/>
              </a:rPr>
              <a:t>Hamburger menu → compare su mobile e tablet; contiene i link alle nove sezioni principali per una navigazione rapida anche su schermi piccoli.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4B756-A804-738D-E1E9-A96CF37B7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9712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3D257-C640-CA10-E048-5390FF955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408DB1-D12D-4CBF-BCFC-AC8834D35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FF9E1A-45EF-33AB-5E10-A1BE0C52B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effectLst/>
              </a:rPr>
              <a:t>Card grafiche per le News → grandi card cliccabili con immagine, titolo e anteprima testuale; sono pensate per attirare l’attenzione e (in teoria) aprire la notizia completa.</a:t>
            </a:r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C2AA7-8B61-90D4-3A70-F029CF1354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9764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effectLst/>
              </a:rPr>
              <a:t>Seguiamo questo indice per presentare il lavoro in modo ordinato: partiamo dagli obiettivi e attività svolte, passiamo per il concept, palette colori e font, analizziamo le fasi di progettazione in MIRO e FIGMA e sviluppo con codice, per concludere con il risultato e alcune riflessioni finali.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255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F8B21-CA48-4E60-F82B-9260DFC9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61AD4-BF21-6943-9C65-21DBFF61E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EA680F-8076-3C73-DCB5-993E0EE56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>
                <a:effectLst/>
              </a:rPr>
              <a:t>Carousel</a:t>
            </a:r>
            <a:r>
              <a:rPr lang="it-IT" dirty="0">
                <a:effectLst/>
              </a:rPr>
              <a:t> orizzontale → usato nelle sezioni </a:t>
            </a:r>
            <a:r>
              <a:rPr lang="it-IT" dirty="0" err="1">
                <a:effectLst/>
              </a:rPr>
              <a:t>Student</a:t>
            </a:r>
            <a:r>
              <a:rPr lang="it-IT" dirty="0">
                <a:effectLst/>
              </a:rPr>
              <a:t> Stories e </a:t>
            </a:r>
            <a:r>
              <a:rPr lang="it-IT" dirty="0" err="1">
                <a:effectLst/>
              </a:rPr>
              <a:t>Achievements</a:t>
            </a:r>
            <a:r>
              <a:rPr lang="it-IT" dirty="0">
                <a:effectLst/>
              </a:rPr>
              <a:t>; permette di scorrere lateralmente con frecce dedicate; ho implementato controlli chiari e swipe su touch.</a:t>
            </a:r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CC519-7988-FB68-5D91-B07F800328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0324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E63CB-BE51-6D9D-C007-5C7757624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F07C4-269A-DA6A-15B5-C61617996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6F08CD-40DF-EBD2-452D-241697D4A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effectLst/>
              </a:rPr>
              <a:t>Video Campus Life → un breve video MP4 embeddato che mostra l’atmosfera del campus; 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A74C1-676F-B519-3695-082BA6243F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0754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257E8-0E29-460D-9FA5-BB1620C2D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83ECEE-4B8D-D756-A929-031628B83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B9BECE-0D4A-C194-7C05-3734A855B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effectLst/>
              </a:rPr>
              <a:t>CTA primaria e secondaria → la primaria (blu scuro con testo bianco) invita alle azioni principali (“Scopri i corsi”, “Candidati ora”); la secondaria (contorno o sfondo chiaro) per azioni secondarie; entrambe hanno </a:t>
            </a:r>
            <a:r>
              <a:rPr lang="it-IT" dirty="0" err="1">
                <a:effectLst/>
              </a:rPr>
              <a:t>hover</a:t>
            </a:r>
            <a:r>
              <a:rPr lang="it-IT" dirty="0">
                <a:effectLst/>
              </a:rPr>
              <a:t> </a:t>
            </a:r>
            <a:r>
              <a:rPr lang="it-IT" dirty="0" err="1">
                <a:effectLst/>
              </a:rPr>
              <a:t>effect</a:t>
            </a:r>
            <a:r>
              <a:rPr lang="it-IT" dirty="0">
                <a:effectLst/>
              </a:rPr>
              <a:t> e focus visibile.</a:t>
            </a:r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B0FA4-0D2A-2ADD-F703-09D7B73EF3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115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53452-EB88-4755-E4C2-368F80B02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0388CE-5422-1C89-789A-6B38D866E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E6270-A309-615C-C68A-B653F8AAB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effectLst/>
              </a:rPr>
              <a:t>Form di contatto → campi Nome, Email, Messaggio, La politica privacy e il bottone «Invia»</a:t>
            </a:r>
            <a:r>
              <a:rPr lang="ru-RU" dirty="0">
                <a:effectLst/>
              </a:rPr>
              <a:t>. </a:t>
            </a:r>
            <a:r>
              <a:rPr lang="it-IT" dirty="0">
                <a:effectLst/>
              </a:rPr>
              <a:t>Ho incluso anche una </a:t>
            </a:r>
            <a:r>
              <a:rPr lang="it-IT" dirty="0" err="1">
                <a:effectLst/>
              </a:rPr>
              <a:t>checkbox</a:t>
            </a:r>
            <a:r>
              <a:rPr lang="it-IT" dirty="0">
                <a:effectLst/>
              </a:rPr>
              <a:t> obbligatoria per l’accettazione della politica privacy, requisito legale fondamentale per il trattamento dei dati personali secondo il GDPR. 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E0D9A-C5B0-5A76-297B-DD043578A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9018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19E17-6A85-E3A5-515B-6BAC99811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7B10DD-B1D9-596D-A5C7-47309DC3ED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8A2BE2-082E-B6EA-69B8-159A3F792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effectLst/>
              </a:rPr>
              <a:t>Mappa → </a:t>
            </a:r>
            <a:r>
              <a:rPr lang="it-IT" dirty="0"/>
              <a:t>Include anche una mappa interattiva di Google Maps che permette agli utenti di localizzare facilmente il campus e pianificare una visita.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4444F-B6DD-B6DE-BCF4-8EBD51AB69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1305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7751C-135F-04D4-E6F7-091A2915A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89C09-220F-9CF5-5C61-5EDFE939AD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951501-ADD9-6A8C-8EFE-F6ABBC6FE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effectLst/>
              </a:rPr>
              <a:t>Icone social e di navigazione → usate nel </a:t>
            </a:r>
            <a:r>
              <a:rPr lang="it-IT" dirty="0" err="1">
                <a:effectLst/>
              </a:rPr>
              <a:t>footer</a:t>
            </a:r>
            <a:r>
              <a:rPr lang="it-IT" dirty="0">
                <a:effectLst/>
              </a:rPr>
              <a:t> e in punti strategici per ridurre il testo e rendere la comunicazione più immediata e visiva.</a:t>
            </a:r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B7CA4-E738-AE57-036B-14233D2B8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2234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effectLst/>
              </a:rPr>
              <a:t>L’accessibilità è stata una priorità fin dalle prime fasi. Tra le scelte principali:</a:t>
            </a:r>
          </a:p>
          <a:p>
            <a:endParaRPr lang="it-IT" dirty="0">
              <a:effectLst/>
            </a:endParaRPr>
          </a:p>
          <a:p>
            <a:r>
              <a:rPr lang="it-IT" dirty="0"/>
              <a:t>attributo </a:t>
            </a:r>
            <a:r>
              <a:rPr lang="it-IT" b="1" dirty="0"/>
              <a:t>alt</a:t>
            </a:r>
            <a:r>
              <a:rPr lang="it-IT" dirty="0"/>
              <a:t> descrittivo su </a:t>
            </a:r>
            <a:r>
              <a:rPr lang="it-IT" b="1" dirty="0"/>
              <a:t>ogni</a:t>
            </a:r>
            <a:r>
              <a:rPr lang="it-IT" dirty="0"/>
              <a:t> immagine (es. “Students </a:t>
            </a:r>
            <a:r>
              <a:rPr lang="it-IT" dirty="0" err="1"/>
              <a:t>studying</a:t>
            </a:r>
            <a:r>
              <a:rPr lang="it-IT" dirty="0"/>
              <a:t> in library”)</a:t>
            </a:r>
          </a:p>
          <a:p>
            <a:r>
              <a:rPr lang="it-IT" b="1" dirty="0"/>
              <a:t>aria-</a:t>
            </a:r>
            <a:r>
              <a:rPr lang="it-IT" b="1" dirty="0" err="1"/>
              <a:t>hidden</a:t>
            </a:r>
            <a:r>
              <a:rPr lang="it-IT" b="1" dirty="0"/>
              <a:t>="</a:t>
            </a:r>
            <a:r>
              <a:rPr lang="it-IT" b="1" dirty="0" err="1"/>
              <a:t>true</a:t>
            </a:r>
            <a:r>
              <a:rPr lang="it-IT" b="1" dirty="0"/>
              <a:t>"</a:t>
            </a:r>
            <a:r>
              <a:rPr lang="it-IT" dirty="0"/>
              <a:t> su elementi puramente decorativi (es. sfondi, </a:t>
            </a:r>
            <a:r>
              <a:rPr lang="it-IT" dirty="0" err="1"/>
              <a:t>parallax</a:t>
            </a:r>
            <a:r>
              <a:rPr lang="it-IT" dirty="0"/>
              <a:t>)</a:t>
            </a:r>
          </a:p>
          <a:p>
            <a:r>
              <a:rPr lang="it-IT" dirty="0"/>
              <a:t>contrasto sempre molto alto (da 8.78:1 a 21:1)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9627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253F8-D687-5ADF-4D0C-368262EEA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246A9C-910D-18D9-8C1C-10C39DC67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E8460-BD8B-71C7-F0DC-07D1B2E7F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link sempre descrittivi (“Vai alla pagina di ammissione” invece di “clicca qui”)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layout semplice</a:t>
            </a:r>
          </a:p>
          <a:p>
            <a:r>
              <a:rPr lang="it-IT" dirty="0"/>
              <a:t>form con </a:t>
            </a:r>
            <a:r>
              <a:rPr lang="it-IT" b="1" dirty="0"/>
              <a:t>label</a:t>
            </a:r>
            <a:r>
              <a:rPr lang="it-IT" dirty="0"/>
              <a:t> esplicite, campi obbligatori segnalati, messaggi di validazione chiari e supporto all’</a:t>
            </a:r>
            <a:r>
              <a:rPr lang="it-IT" dirty="0" err="1"/>
              <a:t>autocomplete</a:t>
            </a:r>
            <a:r>
              <a:rPr lang="it-IT" dirty="0"/>
              <a:t> e nell’inserimento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trike="noStrike" dirty="0">
                <a:effectLst/>
              </a:rPr>
              <a:t>Il video si avvia con </a:t>
            </a:r>
            <a:r>
              <a:rPr lang="it-IT" strike="noStrike" dirty="0" err="1">
                <a:effectLst/>
              </a:rPr>
              <a:t>autoplay</a:t>
            </a:r>
            <a:r>
              <a:rPr lang="it-IT" strike="noStrike" dirty="0">
                <a:effectLst/>
              </a:rPr>
              <a:t> disattivato e controlli standard per rispettare le linee guida di accessibilità.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CF5C3-DD06-0BBE-8691-FC0993D0BB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5793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garantire la buona esperienza utente dobbiamo implementare il responsive design che adotta il sito a diversi dispositivi senza perdere le informazioni. I </a:t>
            </a:r>
            <a:r>
              <a:rPr lang="it-IT" dirty="0" err="1"/>
              <a:t>breakpoint</a:t>
            </a:r>
            <a:r>
              <a:rPr lang="it-IT" dirty="0"/>
              <a:t> del progetto sono 480px per mobile, tra 480 e 990 per tablet, oltre 990 per laptop e desktop. Applicato </a:t>
            </a:r>
            <a:r>
              <a:rPr lang="it-IT" dirty="0" err="1"/>
              <a:t>flex-wrap</a:t>
            </a:r>
            <a:r>
              <a:rPr lang="it-IT" dirty="0"/>
              <a:t> per non perdere le informazioni sui schermi stretti e </a:t>
            </a:r>
            <a:r>
              <a:rPr lang="en-US" dirty="0" err="1"/>
              <a:t>applicato</a:t>
            </a:r>
            <a:r>
              <a:rPr lang="it-IT" dirty="0"/>
              <a:t> max</a:t>
            </a:r>
            <a:r>
              <a:rPr lang="ru-RU" dirty="0"/>
              <a:t>-</a:t>
            </a:r>
            <a:r>
              <a:rPr lang="en-US" dirty="0"/>
              <a:t>width come un wrapper </a:t>
            </a:r>
            <a:r>
              <a:rPr lang="it-IT" dirty="0"/>
              <a:t>per gli schermi larghi.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28800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effectLst/>
              </a:rPr>
              <a:t>In conclusione,</a:t>
            </a:r>
          </a:p>
          <a:p>
            <a:r>
              <a:rPr lang="it-IT" dirty="0">
                <a:effectLst/>
              </a:rPr>
              <a:t>Ho progettato e sviluppato una landing page istituzionale per </a:t>
            </a:r>
            <a:r>
              <a:rPr lang="it-IT" b="1" dirty="0">
                <a:effectLst/>
              </a:rPr>
              <a:t>Paradigma University</a:t>
            </a:r>
            <a:r>
              <a:rPr lang="it-IT" dirty="0">
                <a:effectLst/>
              </a:rPr>
              <a:t> che: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/>
              <a:t>comunica autorevolezza e valori chiari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/>
              <a:t>rispetta standard moderni di accessibilità (WCAG AAA)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/>
              <a:t>è completamente responsive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/>
              <a:t>è stata realizzata con HTML, CSS e JavaScript </a:t>
            </a:r>
            <a:r>
              <a:rPr lang="it-IT" dirty="0" err="1"/>
              <a:t>vanilla</a:t>
            </a:r>
            <a:endParaRPr lang="it-IT" dirty="0"/>
          </a:p>
          <a:p>
            <a:r>
              <a:rPr lang="it-IT" dirty="0">
                <a:effectLst/>
              </a:rPr>
              <a:t>Il progetto mi ha permesso di applicare in modo integrato le competenze di comunicazione visiva, UX/UI e sviluppo front-end.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0226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effectLst/>
              </a:rPr>
              <a:t>Gli obiettivi del progetto erano tre e ben definiti. Primo: creare un sito istituzionale credibile che trasmettesse l’autorevolezza tipica delle università prestigiose, mantenendo al contempo un tono accogliente per attrarre potenziali studenti. Secondo: comunicare efficacemente i valori dell’ateneo attraverso il design visivo, usando colori, tipografia e layout per veicolare professionalità e innovazione. Terzo: applicare le migliori pratiche di web design moderno, in particolare concentrandomi su tre pilastri fondamentali: l’accessibilità secondo gli standard WCAG per garantire la fruibilità a tutti gli utenti, il responsive design per un’esperienza ottimale su ogni dispositivo, e l’usabilità complessiva per rendere la navigazione intuitiva e piacevole.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5502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effectLst/>
              </a:rPr>
              <a:t>Grazie mille per l’attenzione.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effectLst/>
              </a:rPr>
              <a:t>Potete trovare il progetto completo su GitHub al link indicato.</a:t>
            </a:r>
          </a:p>
          <a:p>
            <a:r>
              <a:rPr lang="it-IT" dirty="0">
                <a:effectLst/>
              </a:rPr>
              <a:t>Sono a disposizione per qualsiasi domanda o approfondimento!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8684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effectLst/>
                <a:highlight>
                  <a:srgbClr val="EFEFFF"/>
                </a:highlight>
              </a:rPr>
              <a:t>Vediamo ora in dettaglio le competenze e le attività svolte per questo progetto. Ho iniziato dalla definizione del concept e della brand </a:t>
            </a:r>
            <a:r>
              <a:rPr lang="it-IT" dirty="0" err="1">
                <a:effectLst/>
                <a:highlight>
                  <a:srgbClr val="EFEFFF"/>
                </a:highlight>
              </a:rPr>
              <a:t>identity</a:t>
            </a:r>
            <a:r>
              <a:rPr lang="it-IT" dirty="0">
                <a:effectLst/>
                <a:highlight>
                  <a:srgbClr val="EFEFFF"/>
                </a:highlight>
              </a:rPr>
              <a:t> minima, scegliendo nome, valori e tono di voce dell’università. Nella fase di progettazione a bassa fedeltà ho usato Miro per definire l’architettura informativa e la struttura delle sezioni.</a:t>
            </a:r>
          </a:p>
          <a:p>
            <a:r>
              <a:rPr lang="it-IT" dirty="0">
                <a:effectLst/>
                <a:highlight>
                  <a:srgbClr val="EFEFFF"/>
                </a:highlight>
              </a:rPr>
              <a:t>Poi ho creato l’UI Kit completo, selezionando palette colori accessibili e tipografia istituzionale. </a:t>
            </a:r>
          </a:p>
          <a:p>
            <a:r>
              <a:rPr lang="it-IT" dirty="0">
                <a:effectLst/>
                <a:highlight>
                  <a:srgbClr val="EFEFFF"/>
                </a:highlight>
              </a:rPr>
              <a:t> Successivamente, con </a:t>
            </a:r>
            <a:r>
              <a:rPr lang="it-IT" dirty="0" err="1">
                <a:effectLst/>
                <a:highlight>
                  <a:srgbClr val="EFEFFF"/>
                </a:highlight>
              </a:rPr>
              <a:t>Figma</a:t>
            </a:r>
            <a:r>
              <a:rPr lang="it-IT" dirty="0">
                <a:effectLst/>
                <a:highlight>
                  <a:srgbClr val="EFEFFF"/>
                </a:highlight>
              </a:rPr>
              <a:t>, ho realizzato prototipi ad alta fedeltà per desktop, tablet e mobile. Infine, ho sviluppato il sito con HTML semantico, CSS con </a:t>
            </a:r>
            <a:r>
              <a:rPr lang="it-IT" dirty="0" err="1">
                <a:effectLst/>
                <a:highlight>
                  <a:srgbClr val="EFEFFF"/>
                </a:highlight>
              </a:rPr>
              <a:t>Flexbox</a:t>
            </a:r>
            <a:r>
              <a:rPr lang="it-IT" dirty="0">
                <a:effectLst/>
                <a:highlight>
                  <a:srgbClr val="EFEFFF"/>
                </a:highlight>
              </a:rPr>
              <a:t> e </a:t>
            </a:r>
            <a:r>
              <a:rPr lang="it-IT" dirty="0" err="1">
                <a:effectLst/>
                <a:highlight>
                  <a:srgbClr val="EFEFFF"/>
                </a:highlight>
              </a:rPr>
              <a:t>Grid</a:t>
            </a:r>
            <a:r>
              <a:rPr lang="it-IT" dirty="0">
                <a:effectLst/>
                <a:highlight>
                  <a:srgbClr val="EFEFFF"/>
                </a:highlight>
              </a:rPr>
              <a:t>, e JavaScript </a:t>
            </a:r>
            <a:r>
              <a:rPr lang="it-IT" dirty="0" err="1">
                <a:effectLst/>
                <a:highlight>
                  <a:srgbClr val="EFEFFF"/>
                </a:highlight>
              </a:rPr>
              <a:t>vanilla</a:t>
            </a:r>
            <a:r>
              <a:rPr lang="it-IT" dirty="0">
                <a:effectLst/>
                <a:highlight>
                  <a:srgbClr val="EFEFFF"/>
                </a:highlight>
              </a:rPr>
              <a:t>, implementando sempre i principi WCAG per l’accessibilità e il responsive design per garantire un’esperienza ottimale su tutti i dispositivi.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9980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effectLst/>
              </a:rPr>
              <a:t>Ho scelto il nome Paradigma University per evocare tre concetti chiave: innovazione nel pensiero, rigore accademico e apertura mentale verso nuove idee. </a:t>
            </a:r>
            <a:br>
              <a:rPr lang="it-IT" dirty="0">
                <a:effectLst/>
              </a:rPr>
            </a:br>
            <a:br>
              <a:rPr lang="it-IT" dirty="0">
                <a:effectLst/>
              </a:rPr>
            </a:br>
            <a:r>
              <a:rPr lang="it-IT" dirty="0">
                <a:effectLst/>
              </a:rPr>
              <a:t>Mi sono ispirato in particolare a Stanford University e University of Oxford, visibili qui negli screenshot. Entrambi questi siti puntano su un design pulito e minimalista, con forte autorevolezza istituzionale e un focus assoluto sui contenuti essenziali senza distrazioni superflue. 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8926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6832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effectLst/>
              </a:rPr>
              <a:t>Nella fase di </a:t>
            </a:r>
            <a:r>
              <a:rPr lang="it-IT" dirty="0" err="1">
                <a:effectLst/>
              </a:rPr>
              <a:t>wireframe</a:t>
            </a:r>
            <a:r>
              <a:rPr lang="it-IT" dirty="0">
                <a:effectLst/>
              </a:rPr>
              <a:t> ho usato Miro seguendo un approccio </a:t>
            </a:r>
            <a:r>
              <a:rPr lang="it-IT" b="1" dirty="0">
                <a:effectLst/>
              </a:rPr>
              <a:t>Mobile First</a:t>
            </a:r>
            <a:r>
              <a:rPr lang="it-IT" dirty="0">
                <a:effectLst/>
              </a:rPr>
              <a:t>. Ho definito nove sezioni principali che guidano l’utente in un flusso logico e naturale: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3282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/>
              <a:t>Iniziamo dalle prime due sezioni. La sezione Hero</a:t>
            </a:r>
            <a:r>
              <a:rPr lang="it-IT" dirty="0"/>
              <a:t> è la prima cosa che l’utente vede appena arriva sul sito: un’immagine a schermo intero dell’università </a:t>
            </a:r>
            <a:endParaRPr lang="ru-RU" dirty="0"/>
          </a:p>
          <a:p>
            <a:r>
              <a:rPr lang="it-IT" dirty="0"/>
              <a:t>Subito dopo troviamo la sezione </a:t>
            </a:r>
            <a:r>
              <a:rPr lang="it-IT" b="1" dirty="0"/>
              <a:t>About</a:t>
            </a:r>
            <a:r>
              <a:rPr lang="it-IT" dirty="0"/>
              <a:t>, che presenta una breve descrizione dell’università, evidenzia la missione e i valori fondamentali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3497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 err="1"/>
              <a:t>Latest</a:t>
            </a:r>
            <a:r>
              <a:rPr lang="it-IT" b="1" dirty="0"/>
              <a:t> News</a:t>
            </a:r>
            <a:r>
              <a:rPr lang="it-IT" dirty="0"/>
              <a:t> – anteprime degli eventi più recenti</a:t>
            </a:r>
            <a:r>
              <a:rPr lang="ru-RU" dirty="0"/>
              <a:t>, </a:t>
            </a:r>
            <a:r>
              <a:rPr lang="it-IT" dirty="0"/>
              <a:t>iniziative e notizie più recenti dell’università. </a:t>
            </a:r>
          </a:p>
          <a:p>
            <a:r>
              <a:rPr lang="it-IT" b="1" dirty="0" err="1"/>
              <a:t>Student</a:t>
            </a:r>
            <a:r>
              <a:rPr lang="it-IT" b="1" dirty="0"/>
              <a:t> Stories</a:t>
            </a:r>
            <a:r>
              <a:rPr lang="it-IT" dirty="0"/>
              <a:t> – testimonianze brevi di </a:t>
            </a:r>
            <a:r>
              <a:rPr lang="it-IT" dirty="0" err="1"/>
              <a:t>di</a:t>
            </a:r>
            <a:r>
              <a:rPr lang="it-IT" dirty="0"/>
              <a:t> studenti attuali o ex-alunni.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1B254-6392-46B7-9524-6C84ECFA1B6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9099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69375-50B8-6F4B-5127-4E4C9C6AA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AB55D-E60E-C3CE-ECDD-0A2CB76B8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790E-8C43-A77F-E197-5D1D9658E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87DD-8D79-4FFC-93DD-6C67EA74AD6B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A2FBF-7F04-1ED6-5F2E-A13DFDD3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E10C7-A4E7-E695-25A5-60E574F0D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7536-B76F-45DD-BB85-59307899CE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41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2C96-67A2-4771-9C1A-64508EEB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94FFD8-85EC-763C-F8F3-EC81760A9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26836-418D-FA34-3CE8-8B327A947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87DD-8D79-4FFC-93DD-6C67EA74AD6B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33497-8416-9C5D-2E47-54A9029A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AE5B6-C09E-3675-6DDE-749B8889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7536-B76F-45DD-BB85-59307899CE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82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44AC0B-D3C7-8C68-5722-0168EF1253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1A3B31-1773-C7EE-C527-58AED2524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85B5-8816-CA35-4830-3C43096F0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87DD-8D79-4FFC-93DD-6C67EA74AD6B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20B36-0428-56BE-CFDB-98F3D0E9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028DF-B021-165C-A27E-36FFE16DD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7536-B76F-45DD-BB85-59307899CE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4269B-5FE4-81B4-8953-AB02BD03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E29D8-40EF-7CDA-238A-5846173C4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B2BDE-69E1-16D9-5D8E-0E34FC7EE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87DD-8D79-4FFC-93DD-6C67EA74AD6B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C13FE-128D-4033-A7DE-E0D99D38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A338-830A-99ED-412C-66AE9DD3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7536-B76F-45DD-BB85-59307899CE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08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CAFA-87BC-EDCF-D710-60183D62D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C02B0-54C7-CC3E-67C6-37DE7B03C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B19ED-346F-3783-4BB9-2FC50E02E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87DD-8D79-4FFC-93DD-6C67EA74AD6B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9732D-FF10-21B4-0AD5-0487CA56C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2126C-E661-5A63-8E12-B6F55649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7536-B76F-45DD-BB85-59307899CE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950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AA826-D0A6-446E-8782-3E2866EB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121EE-4EDD-C74A-A191-5107A3BEC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3CF39-EF1A-BE27-7786-5493484B7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240CF-C75D-E828-58BA-C0E4A19B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87DD-8D79-4FFC-93DD-6C67EA74AD6B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1DEB8-B300-6BE7-0AD7-66F3AE41C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D898F-EFF3-C8D7-D384-8A240D33B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7536-B76F-45DD-BB85-59307899CE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158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78E0D-5785-0E95-DD03-7E2E9C93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4BA65-0761-B713-D905-B554AD2E2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D97CB-8AA6-A152-5776-399B7FB7C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E4C390-F810-5269-6554-F6A6DB7816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ADAE21-C9D2-836B-7801-3C4A4BBB6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F202DE-3C9D-C611-4E61-F455E8967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87DD-8D79-4FFC-93DD-6C67EA74AD6B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7CFD60-C44A-027F-CA7D-A9D29471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C3CA6D-6B61-C3CF-A651-DA9EA5C7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7536-B76F-45DD-BB85-59307899CE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22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ABFA-1E95-4B00-5430-F07C5CB76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3EAEEE-772A-9521-711C-CC7C42F7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87DD-8D79-4FFC-93DD-6C67EA74AD6B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EDD29-5C8B-E0C7-B6E6-DFE3BB8AD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B41C8-1F98-914D-2037-DAA427A9E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7536-B76F-45DD-BB85-59307899CE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909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2DD69-F6EF-C192-C746-B646ADCB0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87DD-8D79-4FFC-93DD-6C67EA74AD6B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14E290-1699-1534-F513-AB6562F95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9DC96-06E4-2807-625F-48234B69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7536-B76F-45DD-BB85-59307899CE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310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8588C-A1E0-8B33-7301-4B5D2114F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FD03B-FB8D-0FE6-CCCB-A8F124BDB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CA064E-0115-B5CD-B2BC-A02986A35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294B8-6F6B-268A-9C34-A6B5C9C3C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87DD-8D79-4FFC-93DD-6C67EA74AD6B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A2336-E2B2-861D-80F3-6CD2ED9D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127B1-2225-1C8C-5165-3FFE2B4B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7536-B76F-45DD-BB85-59307899CE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169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63CF2-0ADE-BFBA-D63B-F4CBF308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C641B3-FA56-9C9C-6516-C43E0ADD9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A4939-CA4B-BF80-F8CA-26E244878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0D0E7-BA72-3F17-D043-9126AF2EC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87DD-8D79-4FFC-93DD-6C67EA74AD6B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83A4E-BD3C-751F-81A4-38B4DBD6A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EEE86-803E-7E8D-CE65-B0421B6C3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7536-B76F-45DD-BB85-59307899CE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89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21C34">
                <a:lumMod val="91000"/>
                <a:lumOff val="9000"/>
              </a:srgbClr>
            </a:gs>
            <a:gs pos="36000">
              <a:srgbClr val="021C34">
                <a:lumMod val="100000"/>
              </a:srgbClr>
            </a:gs>
            <a:gs pos="100000">
              <a:srgbClr val="021C34">
                <a:lumMod val="50000"/>
              </a:srgb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BAC46-7FA8-1E13-AD40-DAF2646CA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544A2-296E-A1CA-4501-1F31546CA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C4D3D-C650-EE00-0237-CDC04B293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087DD-8D79-4FFC-93DD-6C67EA74AD6B}" type="datetimeFigureOut">
              <a:rPr lang="en-US" smtClean="0"/>
              <a:t>1/30/2026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BDFE3-758B-AA6E-4D6C-F866A362E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00B9C-37DA-C6ED-BCA4-F4B72F506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E7536-B76F-45DD-BB85-59307899CE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18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2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2.sv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liaPuchkov/communicazione-visiva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2.svg"/><Relationship Id="rId4" Type="http://schemas.openxmlformats.org/officeDocument/2006/relationships/image" Target="../media/image6.sv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2.svg"/><Relationship Id="rId4" Type="http://schemas.openxmlformats.org/officeDocument/2006/relationships/image" Target="../media/image10.sv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65F22-C3D2-8D5F-75E7-E172B8957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96943"/>
            <a:ext cx="9144000" cy="1032057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it-IT" b="1" noProof="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ans Serif Collection" panose="020B0502040504020204" pitchFamily="34" charset="0"/>
              </a:rPr>
              <a:t>Presentazione del sito web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AC160-0A3A-44F1-5E99-CAD161901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21076"/>
            <a:ext cx="9144000" cy="1655762"/>
          </a:xfrm>
        </p:spPr>
        <p:txBody>
          <a:bodyPr/>
          <a:lstStyle/>
          <a:p>
            <a:r>
              <a:rPr lang="it-IT" noProof="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ans Serif Collection" panose="020B0502040504020204" pitchFamily="34" charset="0"/>
              </a:rPr>
              <a:t>Progetto di Comunicazione Visiva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24742-5040-A064-8E58-E2DB150E6E4E}"/>
              </a:ext>
            </a:extLst>
          </p:cNvPr>
          <p:cNvSpPr txBox="1"/>
          <p:nvPr/>
        </p:nvSpPr>
        <p:spPr>
          <a:xfrm>
            <a:off x="9729746" y="5275045"/>
            <a:ext cx="1876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noProof="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ans Serif Collection" panose="020B0502040504020204" pitchFamily="34" charset="0"/>
              </a:rPr>
              <a:t>Ilia Puchkov -</a:t>
            </a:r>
          </a:p>
          <a:p>
            <a:pPr algn="r"/>
            <a:r>
              <a:rPr lang="it-IT" noProof="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ans Serif Collection" panose="020B0502040504020204" pitchFamily="34" charset="0"/>
              </a:rPr>
              <a:t>Studente COMIP, III anno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A8106-A15A-D378-E2A8-C040A1BD9FB9}"/>
              </a:ext>
            </a:extLst>
          </p:cNvPr>
          <p:cNvSpPr txBox="1"/>
          <p:nvPr/>
        </p:nvSpPr>
        <p:spPr>
          <a:xfrm>
            <a:off x="5321589" y="6278210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noProof="0" dirty="0">
                <a:solidFill>
                  <a:srgbClr val="FFFFFF"/>
                </a:solidFill>
              </a:rPr>
              <a:t>Gennaio 2026 </a:t>
            </a:r>
          </a:p>
        </p:txBody>
      </p:sp>
    </p:spTree>
    <p:extLst>
      <p:ext uri="{BB962C8B-B14F-4D97-AF65-F5344CB8AC3E}">
        <p14:creationId xmlns:p14="http://schemas.microsoft.com/office/powerpoint/2010/main" val="528743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25404-5514-47C7-B726-1E9D11417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1FCC6749-3C68-B86B-12D1-8C753D7C0706}"/>
              </a:ext>
            </a:extLst>
          </p:cNvPr>
          <p:cNvGrpSpPr/>
          <p:nvPr/>
        </p:nvGrpSpPr>
        <p:grpSpPr>
          <a:xfrm>
            <a:off x="1676400" y="-5041753"/>
            <a:ext cx="11967029" cy="14925366"/>
            <a:chOff x="7992155" y="1546223"/>
            <a:chExt cx="3972366" cy="4954364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06493376-6C2A-26FB-10E4-A97EEC8AC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92155" y="1546223"/>
              <a:ext cx="1351190" cy="4954364"/>
            </a:xfrm>
            <a:prstGeom prst="rect">
              <a:avLst/>
            </a:prstGeom>
          </p:spPr>
        </p:pic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86FCFD16-80B3-16AD-F0FB-7C76F448A1D5}"/>
                </a:ext>
              </a:extLst>
            </p:cNvPr>
            <p:cNvSpPr/>
            <p:nvPr/>
          </p:nvSpPr>
          <p:spPr>
            <a:xfrm rot="10800000">
              <a:off x="9404640" y="1546223"/>
              <a:ext cx="258409" cy="723536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Left Bracket 17">
              <a:extLst>
                <a:ext uri="{FF2B5EF4-FFF2-40B4-BE49-F238E27FC236}">
                  <a16:creationId xmlns:a16="http://schemas.microsoft.com/office/drawing/2014/main" id="{9810AB28-3D57-D371-DB67-7469C89DAD2A}"/>
                </a:ext>
              </a:extLst>
            </p:cNvPr>
            <p:cNvSpPr/>
            <p:nvPr/>
          </p:nvSpPr>
          <p:spPr>
            <a:xfrm rot="10800000">
              <a:off x="9404640" y="2270541"/>
              <a:ext cx="258409" cy="208133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Left Bracket 19">
              <a:extLst>
                <a:ext uri="{FF2B5EF4-FFF2-40B4-BE49-F238E27FC236}">
                  <a16:creationId xmlns:a16="http://schemas.microsoft.com/office/drawing/2014/main" id="{D57FACE1-CAF3-43DD-9C2D-F3B9E393BFB7}"/>
                </a:ext>
              </a:extLst>
            </p:cNvPr>
            <p:cNvSpPr/>
            <p:nvPr/>
          </p:nvSpPr>
          <p:spPr>
            <a:xfrm rot="10800000">
              <a:off x="9404640" y="3256799"/>
              <a:ext cx="258409" cy="628522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Left Bracket 27">
              <a:extLst>
                <a:ext uri="{FF2B5EF4-FFF2-40B4-BE49-F238E27FC236}">
                  <a16:creationId xmlns:a16="http://schemas.microsoft.com/office/drawing/2014/main" id="{D21BACE1-DA54-D226-34BE-F53A9485362F}"/>
                </a:ext>
              </a:extLst>
            </p:cNvPr>
            <p:cNvSpPr/>
            <p:nvPr/>
          </p:nvSpPr>
          <p:spPr>
            <a:xfrm rot="10800000">
              <a:off x="9404640" y="4314457"/>
              <a:ext cx="258409" cy="517795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Left Bracket 28">
              <a:extLst>
                <a:ext uri="{FF2B5EF4-FFF2-40B4-BE49-F238E27FC236}">
                  <a16:creationId xmlns:a16="http://schemas.microsoft.com/office/drawing/2014/main" id="{7D1D3296-D60D-3F7A-9679-A430848DFAE1}"/>
                </a:ext>
              </a:extLst>
            </p:cNvPr>
            <p:cNvSpPr/>
            <p:nvPr/>
          </p:nvSpPr>
          <p:spPr>
            <a:xfrm rot="10800000">
              <a:off x="9404640" y="3886101"/>
              <a:ext cx="258409" cy="427575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530CC04B-8B7D-0AE3-FD4C-5F42B17B8222}"/>
                </a:ext>
              </a:extLst>
            </p:cNvPr>
            <p:cNvSpPr/>
            <p:nvPr/>
          </p:nvSpPr>
          <p:spPr>
            <a:xfrm rot="10800000">
              <a:off x="9404640" y="4832252"/>
              <a:ext cx="258409" cy="555625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Left Bracket 30">
              <a:extLst>
                <a:ext uri="{FF2B5EF4-FFF2-40B4-BE49-F238E27FC236}">
                  <a16:creationId xmlns:a16="http://schemas.microsoft.com/office/drawing/2014/main" id="{8F7843FA-3D89-1C5E-D6AE-8A58140E66EC}"/>
                </a:ext>
              </a:extLst>
            </p:cNvPr>
            <p:cNvSpPr/>
            <p:nvPr/>
          </p:nvSpPr>
          <p:spPr>
            <a:xfrm rot="10800000">
              <a:off x="9404640" y="5387877"/>
              <a:ext cx="258409" cy="777344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Left Bracket 31">
              <a:extLst>
                <a:ext uri="{FF2B5EF4-FFF2-40B4-BE49-F238E27FC236}">
                  <a16:creationId xmlns:a16="http://schemas.microsoft.com/office/drawing/2014/main" id="{6FA76D6F-04DC-AD65-C470-8CCF572976B4}"/>
                </a:ext>
              </a:extLst>
            </p:cNvPr>
            <p:cNvSpPr/>
            <p:nvPr/>
          </p:nvSpPr>
          <p:spPr>
            <a:xfrm rot="10800000">
              <a:off x="9404640" y="6165221"/>
              <a:ext cx="258409" cy="328918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Left Bracket 32">
              <a:extLst>
                <a:ext uri="{FF2B5EF4-FFF2-40B4-BE49-F238E27FC236}">
                  <a16:creationId xmlns:a16="http://schemas.microsoft.com/office/drawing/2014/main" id="{2891375F-1FF1-DF03-1649-47D9681B2DD4}"/>
                </a:ext>
              </a:extLst>
            </p:cNvPr>
            <p:cNvSpPr/>
            <p:nvPr/>
          </p:nvSpPr>
          <p:spPr>
            <a:xfrm rot="10800000">
              <a:off x="9404640" y="2479456"/>
              <a:ext cx="258409" cy="777662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40CB81-15BE-148A-7BF4-407F859B0E77}"/>
                </a:ext>
              </a:extLst>
            </p:cNvPr>
            <p:cNvSpPr txBox="1"/>
            <p:nvPr/>
          </p:nvSpPr>
          <p:spPr>
            <a:xfrm>
              <a:off x="9761660" y="1747770"/>
              <a:ext cx="1579688" cy="27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Hero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6D0AA1-8D6B-3232-D063-AAE2839E3348}"/>
                </a:ext>
              </a:extLst>
            </p:cNvPr>
            <p:cNvSpPr txBox="1"/>
            <p:nvPr/>
          </p:nvSpPr>
          <p:spPr>
            <a:xfrm>
              <a:off x="9761660" y="2229418"/>
              <a:ext cx="832928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About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1D5305-8D77-6924-A02D-3EDB8ECB34F9}"/>
                </a:ext>
              </a:extLst>
            </p:cNvPr>
            <p:cNvSpPr txBox="1"/>
            <p:nvPr/>
          </p:nvSpPr>
          <p:spPr>
            <a:xfrm>
              <a:off x="9761660" y="2734494"/>
              <a:ext cx="1681084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News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D29634-9530-6B59-0D04-C9F4E558D91E}"/>
                </a:ext>
              </a:extLst>
            </p:cNvPr>
            <p:cNvSpPr txBox="1"/>
            <p:nvPr/>
          </p:nvSpPr>
          <p:spPr>
            <a:xfrm>
              <a:off x="9761660" y="3437772"/>
              <a:ext cx="1579688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Le </a:t>
              </a:r>
              <a:r>
                <a:rPr lang="en-US" sz="4800" dirty="0" err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storie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5691A9-16BB-BF65-E720-7D544F8BD15F}"/>
                </a:ext>
              </a:extLst>
            </p:cNvPr>
            <p:cNvSpPr txBox="1"/>
            <p:nvPr/>
          </p:nvSpPr>
          <p:spPr>
            <a:xfrm>
              <a:off x="9761660" y="3946859"/>
              <a:ext cx="1681084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Achievements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F0D8E2-FD2D-250C-3E2C-0AD5AEA3496A}"/>
                </a:ext>
              </a:extLst>
            </p:cNvPr>
            <p:cNvSpPr txBox="1"/>
            <p:nvPr/>
          </p:nvSpPr>
          <p:spPr>
            <a:xfrm>
              <a:off x="9761660" y="4428507"/>
              <a:ext cx="1681084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Campus Life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B5454D1-3B26-E5E8-432F-DA596EE78284}"/>
                </a:ext>
              </a:extLst>
            </p:cNvPr>
            <p:cNvSpPr txBox="1"/>
            <p:nvPr/>
          </p:nvSpPr>
          <p:spPr>
            <a:xfrm>
              <a:off x="9761660" y="4957982"/>
              <a:ext cx="1681084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Admission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12DF3C-57C4-C57B-35A9-A455D70CFCB3}"/>
                </a:ext>
              </a:extLst>
            </p:cNvPr>
            <p:cNvSpPr txBox="1"/>
            <p:nvPr/>
          </p:nvSpPr>
          <p:spPr>
            <a:xfrm>
              <a:off x="9761660" y="5624467"/>
              <a:ext cx="2202861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Contact us + Map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3373A41-16E5-FC1E-777B-96967D7E252A}"/>
                </a:ext>
              </a:extLst>
            </p:cNvPr>
            <p:cNvSpPr txBox="1"/>
            <p:nvPr/>
          </p:nvSpPr>
          <p:spPr>
            <a:xfrm>
              <a:off x="9761660" y="6124808"/>
              <a:ext cx="1681084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Footer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E94716C-5F4E-B790-FDCB-1D5EC822C533}"/>
              </a:ext>
            </a:extLst>
          </p:cNvPr>
          <p:cNvSpPr/>
          <p:nvPr/>
        </p:nvSpPr>
        <p:spPr>
          <a:xfrm>
            <a:off x="1" y="-4302"/>
            <a:ext cx="12192000" cy="1559893"/>
          </a:xfrm>
          <a:prstGeom prst="rect">
            <a:avLst/>
          </a:prstGeom>
          <a:solidFill>
            <a:srgbClr val="021C34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10B472-0AEE-EA2C-A384-BD30659E0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021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Progettazione a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bassa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fedeltà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– Miro</a:t>
            </a:r>
            <a:endParaRPr lang="it-IT" b="1" noProof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99C15C8-9821-85AE-228D-157331A86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26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F540A-BB40-F352-B824-5229D95ED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6BE5B0FC-9589-B247-82D9-01423909FCE8}"/>
              </a:ext>
            </a:extLst>
          </p:cNvPr>
          <p:cNvGrpSpPr/>
          <p:nvPr/>
        </p:nvGrpSpPr>
        <p:grpSpPr>
          <a:xfrm>
            <a:off x="1676400" y="-8351010"/>
            <a:ext cx="11967029" cy="14925366"/>
            <a:chOff x="7992155" y="1546223"/>
            <a:chExt cx="3972366" cy="4954364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EE85CA8-85CA-4045-106D-E0F2B132B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92155" y="1546223"/>
              <a:ext cx="1351190" cy="4954364"/>
            </a:xfrm>
            <a:prstGeom prst="rect">
              <a:avLst/>
            </a:prstGeom>
          </p:spPr>
        </p:pic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A40E8BC5-3997-5EBA-A041-FFD3519E6BFE}"/>
                </a:ext>
              </a:extLst>
            </p:cNvPr>
            <p:cNvSpPr/>
            <p:nvPr/>
          </p:nvSpPr>
          <p:spPr>
            <a:xfrm rot="10800000">
              <a:off x="9404640" y="1546223"/>
              <a:ext cx="258409" cy="723536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Left Bracket 17">
              <a:extLst>
                <a:ext uri="{FF2B5EF4-FFF2-40B4-BE49-F238E27FC236}">
                  <a16:creationId xmlns:a16="http://schemas.microsoft.com/office/drawing/2014/main" id="{AAF7A3A2-7973-048A-8704-9EF8579517FA}"/>
                </a:ext>
              </a:extLst>
            </p:cNvPr>
            <p:cNvSpPr/>
            <p:nvPr/>
          </p:nvSpPr>
          <p:spPr>
            <a:xfrm rot="10800000">
              <a:off x="9404640" y="2270541"/>
              <a:ext cx="258409" cy="208133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Left Bracket 19">
              <a:extLst>
                <a:ext uri="{FF2B5EF4-FFF2-40B4-BE49-F238E27FC236}">
                  <a16:creationId xmlns:a16="http://schemas.microsoft.com/office/drawing/2014/main" id="{550C7FFA-719B-BAB5-33B8-19063A66F9E5}"/>
                </a:ext>
              </a:extLst>
            </p:cNvPr>
            <p:cNvSpPr/>
            <p:nvPr/>
          </p:nvSpPr>
          <p:spPr>
            <a:xfrm rot="10800000">
              <a:off x="9404640" y="3256799"/>
              <a:ext cx="258409" cy="628522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Left Bracket 27">
              <a:extLst>
                <a:ext uri="{FF2B5EF4-FFF2-40B4-BE49-F238E27FC236}">
                  <a16:creationId xmlns:a16="http://schemas.microsoft.com/office/drawing/2014/main" id="{6D6B3500-D005-0426-4DB4-1930426C2439}"/>
                </a:ext>
              </a:extLst>
            </p:cNvPr>
            <p:cNvSpPr/>
            <p:nvPr/>
          </p:nvSpPr>
          <p:spPr>
            <a:xfrm rot="10800000">
              <a:off x="9404640" y="4314457"/>
              <a:ext cx="258409" cy="517795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Left Bracket 28">
              <a:extLst>
                <a:ext uri="{FF2B5EF4-FFF2-40B4-BE49-F238E27FC236}">
                  <a16:creationId xmlns:a16="http://schemas.microsoft.com/office/drawing/2014/main" id="{16A8509D-CAE2-E7ED-00B6-AD612E25CD00}"/>
                </a:ext>
              </a:extLst>
            </p:cNvPr>
            <p:cNvSpPr/>
            <p:nvPr/>
          </p:nvSpPr>
          <p:spPr>
            <a:xfrm rot="10800000">
              <a:off x="9404640" y="3886101"/>
              <a:ext cx="258409" cy="427575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B5304F43-4F31-0E3A-BB04-B652182039A9}"/>
                </a:ext>
              </a:extLst>
            </p:cNvPr>
            <p:cNvSpPr/>
            <p:nvPr/>
          </p:nvSpPr>
          <p:spPr>
            <a:xfrm rot="10800000">
              <a:off x="9404640" y="4832252"/>
              <a:ext cx="258409" cy="555625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Left Bracket 30">
              <a:extLst>
                <a:ext uri="{FF2B5EF4-FFF2-40B4-BE49-F238E27FC236}">
                  <a16:creationId xmlns:a16="http://schemas.microsoft.com/office/drawing/2014/main" id="{724A6B3F-F9B7-DB3D-F9B2-75D671C9E31E}"/>
                </a:ext>
              </a:extLst>
            </p:cNvPr>
            <p:cNvSpPr/>
            <p:nvPr/>
          </p:nvSpPr>
          <p:spPr>
            <a:xfrm rot="10800000">
              <a:off x="9404640" y="5387877"/>
              <a:ext cx="258409" cy="777344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Left Bracket 31">
              <a:extLst>
                <a:ext uri="{FF2B5EF4-FFF2-40B4-BE49-F238E27FC236}">
                  <a16:creationId xmlns:a16="http://schemas.microsoft.com/office/drawing/2014/main" id="{CEBAE4F7-8805-F2A5-B806-39FAF21A056E}"/>
                </a:ext>
              </a:extLst>
            </p:cNvPr>
            <p:cNvSpPr/>
            <p:nvPr/>
          </p:nvSpPr>
          <p:spPr>
            <a:xfrm rot="10800000">
              <a:off x="9404640" y="6165221"/>
              <a:ext cx="258409" cy="328918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Left Bracket 32">
              <a:extLst>
                <a:ext uri="{FF2B5EF4-FFF2-40B4-BE49-F238E27FC236}">
                  <a16:creationId xmlns:a16="http://schemas.microsoft.com/office/drawing/2014/main" id="{227D847D-49CE-E752-9FE6-D045EBE5F2C4}"/>
                </a:ext>
              </a:extLst>
            </p:cNvPr>
            <p:cNvSpPr/>
            <p:nvPr/>
          </p:nvSpPr>
          <p:spPr>
            <a:xfrm rot="10800000">
              <a:off x="9404640" y="2479456"/>
              <a:ext cx="258409" cy="777662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564304-64F9-F965-DB2A-BA7C80158CC7}"/>
                </a:ext>
              </a:extLst>
            </p:cNvPr>
            <p:cNvSpPr txBox="1"/>
            <p:nvPr/>
          </p:nvSpPr>
          <p:spPr>
            <a:xfrm>
              <a:off x="9761660" y="1747770"/>
              <a:ext cx="1579688" cy="27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Hero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000CD40-876D-1C02-5211-275CFA7C7A91}"/>
                </a:ext>
              </a:extLst>
            </p:cNvPr>
            <p:cNvSpPr txBox="1"/>
            <p:nvPr/>
          </p:nvSpPr>
          <p:spPr>
            <a:xfrm>
              <a:off x="9761660" y="2229418"/>
              <a:ext cx="832928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About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20ACDC-9839-1915-0C49-A9E7FAA6471B}"/>
                </a:ext>
              </a:extLst>
            </p:cNvPr>
            <p:cNvSpPr txBox="1"/>
            <p:nvPr/>
          </p:nvSpPr>
          <p:spPr>
            <a:xfrm>
              <a:off x="9761660" y="2734494"/>
              <a:ext cx="1681084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News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0202189-0461-82EC-D884-30032FCE62A7}"/>
                </a:ext>
              </a:extLst>
            </p:cNvPr>
            <p:cNvSpPr txBox="1"/>
            <p:nvPr/>
          </p:nvSpPr>
          <p:spPr>
            <a:xfrm>
              <a:off x="9761660" y="3437772"/>
              <a:ext cx="1579688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Le </a:t>
              </a:r>
              <a:r>
                <a:rPr lang="en-US" sz="4800" dirty="0" err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storie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41264B8-8C37-EBAC-BB4F-7E1EA30AB89A}"/>
                </a:ext>
              </a:extLst>
            </p:cNvPr>
            <p:cNvSpPr txBox="1"/>
            <p:nvPr/>
          </p:nvSpPr>
          <p:spPr>
            <a:xfrm>
              <a:off x="9761660" y="3946859"/>
              <a:ext cx="1681084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Achievements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ABBF93B-5219-D473-3B69-3B411B8449B6}"/>
                </a:ext>
              </a:extLst>
            </p:cNvPr>
            <p:cNvSpPr txBox="1"/>
            <p:nvPr/>
          </p:nvSpPr>
          <p:spPr>
            <a:xfrm>
              <a:off x="9761660" y="4428507"/>
              <a:ext cx="1681084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Campus Life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492017-C24A-7901-1282-386CBC1883B6}"/>
                </a:ext>
              </a:extLst>
            </p:cNvPr>
            <p:cNvSpPr txBox="1"/>
            <p:nvPr/>
          </p:nvSpPr>
          <p:spPr>
            <a:xfrm>
              <a:off x="9761660" y="4957982"/>
              <a:ext cx="1681084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Admission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8CEEBE-DD10-F6CE-F4E4-AF016FAC96DF}"/>
                </a:ext>
              </a:extLst>
            </p:cNvPr>
            <p:cNvSpPr txBox="1"/>
            <p:nvPr/>
          </p:nvSpPr>
          <p:spPr>
            <a:xfrm>
              <a:off x="9761660" y="5624467"/>
              <a:ext cx="2202861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Contact us + Map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EEC922-904B-E3F3-9A5C-6E83A804D2A2}"/>
                </a:ext>
              </a:extLst>
            </p:cNvPr>
            <p:cNvSpPr txBox="1"/>
            <p:nvPr/>
          </p:nvSpPr>
          <p:spPr>
            <a:xfrm>
              <a:off x="9761660" y="6124808"/>
              <a:ext cx="1681084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Footer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5BAC940-485E-6239-16B3-8E3086950BAA}"/>
              </a:ext>
            </a:extLst>
          </p:cNvPr>
          <p:cNvSpPr/>
          <p:nvPr/>
        </p:nvSpPr>
        <p:spPr>
          <a:xfrm>
            <a:off x="1" y="-4302"/>
            <a:ext cx="12192000" cy="1559893"/>
          </a:xfrm>
          <a:prstGeom prst="rect">
            <a:avLst/>
          </a:prstGeom>
          <a:solidFill>
            <a:srgbClr val="021C34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46D8E-B920-5DE4-BE61-DECD9E4B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021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Progettazione a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bassa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fedeltà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– Miro</a:t>
            </a:r>
            <a:endParaRPr lang="it-IT" b="1" noProof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688CDE5-C6C5-4D8B-179B-926428134D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54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97D2BC-DB66-99E7-14F2-A8B8007E0971}"/>
              </a:ext>
            </a:extLst>
          </p:cNvPr>
          <p:cNvSpPr/>
          <p:nvPr/>
        </p:nvSpPr>
        <p:spPr>
          <a:xfrm>
            <a:off x="0" y="1407885"/>
            <a:ext cx="12192000" cy="4769078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72280D-D6ED-F3A0-B9B1-535DAE2B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78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UI Kit: Colori</a:t>
            </a:r>
            <a:endParaRPr lang="it-IT" b="1" noProof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2092A-0CF0-AAB6-F17E-CF7B2D0D9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481" y="1940605"/>
            <a:ext cx="4857750" cy="4351338"/>
          </a:xfrm>
        </p:spPr>
        <p:txBody>
          <a:bodyPr/>
          <a:lstStyle/>
          <a:p>
            <a:r>
              <a:rPr lang="it-IT" noProof="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Primary</a:t>
            </a:r>
            <a:r>
              <a:rPr lang="it-IT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color</a:t>
            </a:r>
          </a:p>
          <a:p>
            <a:r>
              <a:rPr lang="it-IT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Secondary</a:t>
            </a:r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color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Text color</a:t>
            </a:r>
            <a:endParaRPr lang="it-IT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Text color light</a:t>
            </a: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Background</a:t>
            </a: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-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light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Background-dark</a:t>
            </a:r>
          </a:p>
          <a:p>
            <a:pPr marL="285750" indent="-285750"/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Shadow</a:t>
            </a:r>
          </a:p>
          <a:p>
            <a:pPr marL="285750" indent="-285750"/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it-IT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A3C93B-EEFE-5978-AA89-15C2C5D74D77}"/>
              </a:ext>
            </a:extLst>
          </p:cNvPr>
          <p:cNvGrpSpPr/>
          <p:nvPr/>
        </p:nvGrpSpPr>
        <p:grpSpPr>
          <a:xfrm>
            <a:off x="1042118" y="1998069"/>
            <a:ext cx="1745086" cy="3400259"/>
            <a:chOff x="442043" y="1674219"/>
            <a:chExt cx="1745086" cy="34002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470604-BC35-93B2-57C6-2ABDA744F618}"/>
                </a:ext>
              </a:extLst>
            </p:cNvPr>
            <p:cNvSpPr/>
            <p:nvPr/>
          </p:nvSpPr>
          <p:spPr>
            <a:xfrm>
              <a:off x="442043" y="1674219"/>
              <a:ext cx="1745086" cy="374503"/>
            </a:xfrm>
            <a:prstGeom prst="rect">
              <a:avLst/>
            </a:prstGeom>
            <a:solidFill>
              <a:srgbClr val="021C3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#021C34</a:t>
              </a:r>
              <a:endParaRPr lang="it-I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0E4219-44D1-A59A-8BC3-86D6D8EBBC64}"/>
                </a:ext>
              </a:extLst>
            </p:cNvPr>
            <p:cNvSpPr/>
            <p:nvPr/>
          </p:nvSpPr>
          <p:spPr>
            <a:xfrm>
              <a:off x="442043" y="2175945"/>
              <a:ext cx="1745086" cy="374503"/>
            </a:xfrm>
            <a:prstGeom prst="rect">
              <a:avLst/>
            </a:prstGeom>
            <a:solidFill>
              <a:srgbClr val="0F4C8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#0F4C85</a:t>
              </a:r>
              <a:endParaRPr lang="it-IT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BD8128-453B-CBD3-7783-E926DD7EDE78}"/>
                </a:ext>
              </a:extLst>
            </p:cNvPr>
            <p:cNvSpPr/>
            <p:nvPr/>
          </p:nvSpPr>
          <p:spPr>
            <a:xfrm>
              <a:off x="442043" y="3688823"/>
              <a:ext cx="1745086" cy="37450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#FFF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8CC7B1-8C4A-0C48-A290-A67508696EA1}"/>
                </a:ext>
              </a:extLst>
            </p:cNvPr>
            <p:cNvSpPr/>
            <p:nvPr/>
          </p:nvSpPr>
          <p:spPr>
            <a:xfrm>
              <a:off x="442043" y="4194399"/>
              <a:ext cx="1745086" cy="374503"/>
            </a:xfrm>
            <a:prstGeom prst="rect">
              <a:avLst/>
            </a:prstGeom>
            <a:solidFill>
              <a:srgbClr val="EFE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#EFEFFF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4F0A9B-9B5C-4EB3-2CD1-53B627F47AE4}"/>
                </a:ext>
              </a:extLst>
            </p:cNvPr>
            <p:cNvSpPr/>
            <p:nvPr/>
          </p:nvSpPr>
          <p:spPr>
            <a:xfrm>
              <a:off x="442043" y="2677671"/>
              <a:ext cx="1745086" cy="37450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#000   </a:t>
              </a:r>
              <a:endParaRPr lang="it-IT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64E09B-7190-014F-CC4D-8B58C37F6DE4}"/>
                </a:ext>
              </a:extLst>
            </p:cNvPr>
            <p:cNvSpPr/>
            <p:nvPr/>
          </p:nvSpPr>
          <p:spPr>
            <a:xfrm>
              <a:off x="442043" y="3183247"/>
              <a:ext cx="1745086" cy="37450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#FFF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5B5293-0F38-B4D9-EECC-80C6553A8A64}"/>
                </a:ext>
              </a:extLst>
            </p:cNvPr>
            <p:cNvSpPr/>
            <p:nvPr/>
          </p:nvSpPr>
          <p:spPr>
            <a:xfrm>
              <a:off x="442043" y="4699975"/>
              <a:ext cx="1745086" cy="374503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rgba</a:t>
              </a:r>
              <a:r>
                <a:rPr lang="en-US" dirty="0"/>
                <a:t>(0,0,0,0.5)</a:t>
              </a:r>
              <a:endParaRPr lang="it-IT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2EAB8B6-1AE4-1F3A-C302-BE074C9F23B8}"/>
              </a:ext>
            </a:extLst>
          </p:cNvPr>
          <p:cNvSpPr/>
          <p:nvPr/>
        </p:nvSpPr>
        <p:spPr>
          <a:xfrm>
            <a:off x="7046290" y="4779676"/>
            <a:ext cx="3018971" cy="703304"/>
          </a:xfrm>
          <a:prstGeom prst="rect">
            <a:avLst/>
          </a:prstGeom>
          <a:solidFill>
            <a:srgbClr val="0F4C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CTA </a:t>
            </a:r>
            <a:r>
              <a:rPr lang="en-US" dirty="0" err="1">
                <a:solidFill>
                  <a:schemeClr val="bg1"/>
                </a:solidFill>
              </a:rPr>
              <a:t>secondaria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DA4BDF-5A76-2804-A691-1286B069CC7A}"/>
              </a:ext>
            </a:extLst>
          </p:cNvPr>
          <p:cNvSpPr txBox="1"/>
          <p:nvPr/>
        </p:nvSpPr>
        <p:spPr>
          <a:xfrm>
            <a:off x="10215210" y="4689023"/>
            <a:ext cx="176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WCAG AAA Contrast ratio: </a:t>
            </a:r>
            <a:r>
              <a:rPr lang="en-US" b="1" dirty="0"/>
              <a:t>8.78 : 1</a:t>
            </a:r>
            <a:endParaRPr lang="it-IT" b="1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CA95EE8-069B-8587-89C2-C0F945AEA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2CC3D2-8056-4266-CA58-D95C1B141334}"/>
              </a:ext>
            </a:extLst>
          </p:cNvPr>
          <p:cNvSpPr/>
          <p:nvPr/>
        </p:nvSpPr>
        <p:spPr>
          <a:xfrm>
            <a:off x="7046290" y="2780134"/>
            <a:ext cx="3018971" cy="703304"/>
          </a:xfrm>
          <a:prstGeom prst="rect">
            <a:avLst/>
          </a:prstGeom>
          <a:solidFill>
            <a:srgbClr val="EFE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Testo di base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B9E42A-6AA1-29A5-619E-C24002214AFE}"/>
              </a:ext>
            </a:extLst>
          </p:cNvPr>
          <p:cNvSpPr txBox="1"/>
          <p:nvPr/>
        </p:nvSpPr>
        <p:spPr>
          <a:xfrm>
            <a:off x="10215210" y="2689481"/>
            <a:ext cx="176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WCAG AAA Contrast ratio: </a:t>
            </a:r>
            <a:r>
              <a:rPr lang="en-US" b="1" dirty="0"/>
              <a:t>18.46 : 1</a:t>
            </a:r>
            <a:endParaRPr lang="it-IT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E23E48-6A92-422C-9AF4-313E373FB46A}"/>
              </a:ext>
            </a:extLst>
          </p:cNvPr>
          <p:cNvSpPr/>
          <p:nvPr/>
        </p:nvSpPr>
        <p:spPr>
          <a:xfrm>
            <a:off x="7046290" y="1814738"/>
            <a:ext cx="3018971" cy="7033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Testo di base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A8C5F7-2C39-F22A-5312-169222B54A29}"/>
              </a:ext>
            </a:extLst>
          </p:cNvPr>
          <p:cNvSpPr txBox="1"/>
          <p:nvPr/>
        </p:nvSpPr>
        <p:spPr>
          <a:xfrm>
            <a:off x="10215210" y="1724085"/>
            <a:ext cx="1768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WCAG AAA Contrast ratio: </a:t>
            </a:r>
            <a:r>
              <a:rPr lang="en-US" b="1" dirty="0"/>
              <a:t>21 : 1</a:t>
            </a:r>
            <a:endParaRPr lang="it-IT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358C8F-5CBA-E31A-AA39-1162F86B515A}"/>
              </a:ext>
            </a:extLst>
          </p:cNvPr>
          <p:cNvSpPr/>
          <p:nvPr/>
        </p:nvSpPr>
        <p:spPr>
          <a:xfrm>
            <a:off x="7046290" y="3749840"/>
            <a:ext cx="3018971" cy="703304"/>
          </a:xfrm>
          <a:prstGeom prst="rect">
            <a:avLst/>
          </a:prstGeom>
          <a:solidFill>
            <a:srgbClr val="021C3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CTA </a:t>
            </a:r>
            <a:r>
              <a:rPr lang="en-US" dirty="0" err="1">
                <a:solidFill>
                  <a:schemeClr val="bg1"/>
                </a:solidFill>
              </a:rPr>
              <a:t>primaria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9FB8B-A2B0-9619-0D5C-117966842C71}"/>
              </a:ext>
            </a:extLst>
          </p:cNvPr>
          <p:cNvSpPr txBox="1"/>
          <p:nvPr/>
        </p:nvSpPr>
        <p:spPr>
          <a:xfrm>
            <a:off x="10180474" y="3639826"/>
            <a:ext cx="1745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WCAG AAA Contrast ratio: </a:t>
            </a:r>
            <a:r>
              <a:rPr lang="en-US" b="1" dirty="0"/>
              <a:t>17.24 : 1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578453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68D64-038C-53F9-DA0F-203156916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EFED4B9-9565-7D24-CDFA-5557E37607DF}"/>
              </a:ext>
            </a:extLst>
          </p:cNvPr>
          <p:cNvSpPr/>
          <p:nvPr/>
        </p:nvSpPr>
        <p:spPr>
          <a:xfrm>
            <a:off x="0" y="1407885"/>
            <a:ext cx="12192000" cy="4769078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8D5B3-7207-D49A-0509-2F667CFA4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0"/>
            <a:ext cx="9639300" cy="140788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UI Kit: font</a:t>
            </a:r>
            <a:endParaRPr lang="it-IT" b="1" noProof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009E5-18C9-D6F2-B251-ACC0CA9D5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825625"/>
            <a:ext cx="6081359" cy="4351338"/>
          </a:xfrm>
        </p:spPr>
        <p:txBody>
          <a:bodyPr/>
          <a:lstStyle/>
          <a:p>
            <a:pPr marL="0" indent="0">
              <a:buNone/>
            </a:pPr>
            <a:r>
              <a:rPr lang="it-IT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Font istituzionali,  leggibili e contemporanei</a:t>
            </a:r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it-IT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Headings</a:t>
            </a:r>
            <a:r>
              <a:rPr lang="it-IT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it-IT" b="1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«Source Serif 4»</a:t>
            </a:r>
            <a:r>
              <a:rPr lang="it-IT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(serif)</a:t>
            </a:r>
          </a:p>
          <a:p>
            <a:r>
              <a:rPr lang="it-IT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Paragrafi e </a:t>
            </a:r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Pulsanti</a:t>
            </a:r>
            <a:r>
              <a:rPr lang="it-IT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it-IT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«Source Sans Pro» </a:t>
            </a:r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(sans-serif)</a:t>
            </a:r>
          </a:p>
          <a:p>
            <a:pPr marL="0" indent="0">
              <a:buNone/>
            </a:pPr>
            <a:r>
              <a:rPr lang="it-IT" dirty="0"/>
              <a:t>Scelta motivata da: </a:t>
            </a:r>
          </a:p>
          <a:p>
            <a:r>
              <a:rPr lang="it-IT" dirty="0"/>
              <a:t>Elevata leggibilità</a:t>
            </a:r>
          </a:p>
          <a:p>
            <a:r>
              <a:rPr lang="it-IT" dirty="0"/>
              <a:t>Stile formale ma moderno</a:t>
            </a:r>
          </a:p>
          <a:p>
            <a:r>
              <a:rPr lang="it-IT" dirty="0"/>
              <a:t>Ottima resa su web</a:t>
            </a:r>
          </a:p>
          <a:p>
            <a:pPr marL="0" indent="0">
              <a:buNone/>
            </a:pPr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1A9DE3-57E3-DA85-9F72-811B17BBB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25" y="986549"/>
            <a:ext cx="4086225" cy="561174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43FE85F-2D55-7C2A-4D6F-68E08C2AC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14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CBB8A-27FE-4A4E-FA25-F505836C9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5FD6CE-5A66-DDED-EA2F-7C9D884C098A}"/>
              </a:ext>
            </a:extLst>
          </p:cNvPr>
          <p:cNvSpPr/>
          <p:nvPr/>
        </p:nvSpPr>
        <p:spPr>
          <a:xfrm>
            <a:off x="0" y="1238250"/>
            <a:ext cx="12192000" cy="5619750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A7CC5AB-01E5-308D-3488-B24D66512199}"/>
              </a:ext>
            </a:extLst>
          </p:cNvPr>
          <p:cNvSpPr txBox="1">
            <a:spLocks/>
          </p:cNvSpPr>
          <p:nvPr/>
        </p:nvSpPr>
        <p:spPr>
          <a:xfrm>
            <a:off x="1676400" y="-6669"/>
            <a:ext cx="10515600" cy="1375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Progettazione ad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alta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fedeltà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– Figma</a:t>
            </a:r>
            <a:endParaRPr lang="it-IT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B857B63-FE9B-D47F-C8A3-BCC1C2631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45" b="12951"/>
          <a:stretch>
            <a:fillRect/>
          </a:stretch>
        </p:blipFill>
        <p:spPr>
          <a:xfrm>
            <a:off x="4392992" y="1733250"/>
            <a:ext cx="7610714" cy="4583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CEFA51A-233D-E73B-1D56-50936ECB6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2632D-A1B1-C5E0-3A15-153196D991E4}"/>
              </a:ext>
            </a:extLst>
          </p:cNvPr>
          <p:cNvSpPr txBox="1"/>
          <p:nvPr/>
        </p:nvSpPr>
        <p:spPr>
          <a:xfrm>
            <a:off x="7026346" y="1301084"/>
            <a:ext cx="184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UI Kit (</a:t>
            </a:r>
            <a:r>
              <a:rPr lang="it-IT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Figma</a:t>
            </a:r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46566-641E-54C7-3796-E70AF62266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77" y="1608018"/>
            <a:ext cx="546568" cy="4491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2B8F5-7629-CF1B-7F3E-9AAB84462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54" y="1608018"/>
            <a:ext cx="271377" cy="49612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3D227C-22D9-6947-3155-0404102335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33" y="1608018"/>
            <a:ext cx="967437" cy="5189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D34283-4E2B-82F9-09DB-BE6D2D24722A}"/>
              </a:ext>
            </a:extLst>
          </p:cNvPr>
          <p:cNvSpPr txBox="1"/>
          <p:nvPr/>
        </p:nvSpPr>
        <p:spPr>
          <a:xfrm>
            <a:off x="758408" y="1229904"/>
            <a:ext cx="95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Mobile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35CD43-792A-372A-C680-FF6436F8F6D2}"/>
              </a:ext>
            </a:extLst>
          </p:cNvPr>
          <p:cNvSpPr txBox="1"/>
          <p:nvPr/>
        </p:nvSpPr>
        <p:spPr>
          <a:xfrm>
            <a:off x="1655532" y="1229904"/>
            <a:ext cx="79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Tablet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87B606-0B8E-9ACA-5FAE-D94036E6AAEE}"/>
              </a:ext>
            </a:extLst>
          </p:cNvPr>
          <p:cNvSpPr txBox="1"/>
          <p:nvPr/>
        </p:nvSpPr>
        <p:spPr>
          <a:xfrm>
            <a:off x="2611279" y="1229904"/>
            <a:ext cx="105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1414681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1B980-78E1-E455-7674-47E354569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35E8DD-9E9A-9716-8BAF-215101C810FF}"/>
              </a:ext>
            </a:extLst>
          </p:cNvPr>
          <p:cNvSpPr/>
          <p:nvPr/>
        </p:nvSpPr>
        <p:spPr>
          <a:xfrm>
            <a:off x="0" y="1407885"/>
            <a:ext cx="12192000" cy="4769078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61FC2-B11F-8BA8-BF42-AB524D62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8254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Sviluppo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del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sito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Architettura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tecnica</a:t>
            </a:r>
            <a:endParaRPr lang="it-IT" b="1" noProof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18623C-D4EF-714A-0408-573052F01F9A}"/>
              </a:ext>
            </a:extLst>
          </p:cNvPr>
          <p:cNvSpPr txBox="1"/>
          <p:nvPr/>
        </p:nvSpPr>
        <p:spPr>
          <a:xfrm>
            <a:off x="7003687" y="2056388"/>
            <a:ext cx="3852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0000"/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prodotto_comunicazione_visiva</a:t>
            </a:r>
            <a:endParaRPr lang="it-IT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180000" defTabSz="720000">
              <a:buFont typeface="Courier New" panose="02070309020205020404" pitchFamily="49" charset="0"/>
              <a:buChar char="∟"/>
            </a:pP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endParaRPr lang="it-IT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180000" defTabSz="720000">
              <a:buFont typeface="Courier New" panose="02070309020205020404" pitchFamily="49" charset="0"/>
              <a:buChar char="∟"/>
            </a:pP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﻿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achievements</a:t>
            </a:r>
            <a:endParaRPr lang="it-IT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180000" defTabSz="720000">
              <a:buFont typeface="Courier New" panose="02070309020205020404" pitchFamily="49" charset="0"/>
              <a:buChar char="∟"/>
            </a:pP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news</a:t>
            </a:r>
          </a:p>
          <a:p>
            <a:pPr marL="742950" lvl="1" indent="-180000" defTabSz="720000">
              <a:buFont typeface="Courier New" panose="02070309020205020404" pitchFamily="49" charset="0"/>
              <a:buChar char="∟"/>
            </a:pP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﻿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-stories</a:t>
            </a:r>
          </a:p>
          <a:p>
            <a:pPr marL="742950" lvl="1" indent="-180000" defTabSz="720000">
              <a:buFont typeface="Courier New" panose="02070309020205020404" pitchFamily="49" charset="0"/>
              <a:buChar char="∟"/>
            </a:pP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main_background_picture.png</a:t>
            </a:r>
          </a:p>
          <a:p>
            <a:pPr marL="742950" lvl="1" indent="-180000" defTabSz="720000">
              <a:buFont typeface="Courier New" panose="02070309020205020404" pitchFamily="49" charset="0"/>
              <a:buChar char="∟"/>
            </a:pP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paradigma_logo_light.svg</a:t>
            </a:r>
            <a:endParaRPr lang="it-IT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180000" defTabSz="720000">
              <a:buFont typeface="Courier New" panose="02070309020205020404" pitchFamily="49" charset="0"/>
              <a:buChar char="∟"/>
            </a:pP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paradigma_logo.svg</a:t>
            </a:r>
            <a:endParaRPr lang="it-IT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180000" defTabSz="720000">
              <a:buFont typeface="Courier New" panose="02070309020205020404" pitchFamily="49" charset="0"/>
              <a:buChar char="∟"/>
            </a:pP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endParaRPr lang="it-IT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180000" defTabSz="720000">
              <a:buFont typeface="Courier New" panose="02070309020205020404" pitchFamily="49" charset="0"/>
              <a:buChar char="∟"/>
            </a:pP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academics.js</a:t>
            </a:r>
          </a:p>
          <a:p>
            <a:pPr marL="742950" lvl="1" indent="-180000" defTabSz="720000">
              <a:buFont typeface="Courier New" panose="02070309020205020404" pitchFamily="49" charset="0"/>
              <a:buChar char="∟"/>
            </a:pP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beautiful-scroll.js</a:t>
            </a:r>
          </a:p>
          <a:p>
            <a:pPr marL="742950" lvl="1" indent="-180000" defTabSz="720000">
              <a:buFont typeface="Courier New" panose="02070309020205020404" pitchFamily="49" charset="0"/>
              <a:buChar char="∟"/>
            </a:pP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carousel.js</a:t>
            </a:r>
          </a:p>
          <a:p>
            <a:pPr marL="742950" lvl="1" indent="-180000" defTabSz="720000">
              <a:buFont typeface="Courier New" panose="02070309020205020404" pitchFamily="49" charset="0"/>
              <a:buChar char="∟"/>
            </a:pP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hamburger.js</a:t>
            </a:r>
          </a:p>
          <a:p>
            <a:pPr marL="285750" indent="-180000" defTabSz="720000">
              <a:buFont typeface="Courier New" panose="02070309020205020404" pitchFamily="49" charset="0"/>
              <a:buChar char="∟"/>
            </a:pP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endParaRPr lang="it-IT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180000" defTabSz="720000">
              <a:buFont typeface="Courier New" panose="02070309020205020404" pitchFamily="49" charset="0"/>
              <a:buChar char="∟"/>
            </a:pP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campus-life.mp4</a:t>
            </a:r>
          </a:p>
          <a:p>
            <a:pPr marL="285750" indent="-180000" defTabSz="720000">
              <a:buFont typeface="Courier New" panose="02070309020205020404" pitchFamily="49" charset="0"/>
              <a:buChar char="∟"/>
            </a:pP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</a:p>
          <a:p>
            <a:pPr marL="285750" indent="-180000" defTabSz="720000">
              <a:buFont typeface="Courier New" panose="02070309020205020404" pitchFamily="49" charset="0"/>
              <a:buChar char="∟"/>
            </a:pP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style.css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FE9859-E9DB-E096-91FE-38F086403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102"/>
            <a:ext cx="5172075" cy="4351338"/>
          </a:xfrm>
        </p:spPr>
        <p:txBody>
          <a:bodyPr/>
          <a:lstStyle/>
          <a:p>
            <a:pPr marL="0" indent="0">
              <a:buNone/>
            </a:pPr>
            <a:r>
              <a:rPr lang="it-IT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Tipologie utilizzate:</a:t>
            </a: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HTML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semantico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CSS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(Flexbox + Grid)</a:t>
            </a: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JavaScript </a:t>
            </a:r>
            <a:r>
              <a:rPr lang="it-IT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Vanilla</a:t>
            </a:r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BE1775-490E-A98D-9E85-49C06154E546}"/>
              </a:ext>
            </a:extLst>
          </p:cNvPr>
          <p:cNvSpPr txBox="1"/>
          <p:nvPr/>
        </p:nvSpPr>
        <p:spPr>
          <a:xfrm>
            <a:off x="7501800" y="1558102"/>
            <a:ext cx="3852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Struttura del progetto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37D7ED5-9467-A48D-DA47-274DF6DDD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5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AC535-A491-204E-AC71-1C7E9AB06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8351111-7B1A-F7F6-7FA4-3A3C73F4D385}"/>
              </a:ext>
            </a:extLst>
          </p:cNvPr>
          <p:cNvSpPr/>
          <p:nvPr/>
        </p:nvSpPr>
        <p:spPr>
          <a:xfrm>
            <a:off x="0" y="1013217"/>
            <a:ext cx="12192000" cy="5844783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B9A60B-970F-F911-5EA7-C82C7EAB51F7}"/>
              </a:ext>
            </a:extLst>
          </p:cNvPr>
          <p:cNvSpPr/>
          <p:nvPr/>
        </p:nvSpPr>
        <p:spPr>
          <a:xfrm>
            <a:off x="1244946" y="1133879"/>
            <a:ext cx="3126934" cy="1794645"/>
          </a:xfrm>
          <a:prstGeom prst="rect">
            <a:avLst/>
          </a:prstGeom>
          <a:solidFill>
            <a:srgbClr val="EFEFFF"/>
          </a:solidFill>
          <a:ln>
            <a:noFill/>
          </a:ln>
          <a:effectLst>
            <a:outerShdw blurRad="1905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C0708-BDBB-A9C6-302C-F34890F68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43" y="1133879"/>
            <a:ext cx="3136637" cy="13747288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B8DE42-AF1C-B4C0-CF86-9B7882A3DC0E}"/>
              </a:ext>
            </a:extLst>
          </p:cNvPr>
          <p:cNvSpPr/>
          <p:nvPr/>
        </p:nvSpPr>
        <p:spPr>
          <a:xfrm>
            <a:off x="876300" y="2934512"/>
            <a:ext cx="3784600" cy="4139490"/>
          </a:xfrm>
          <a:prstGeom prst="rect">
            <a:avLst/>
          </a:prstGeom>
          <a:solidFill>
            <a:srgbClr val="EFE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0B452-4AF9-517C-452C-D0E5AF958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-180673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Sviluppo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del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sito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Prodotto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finale</a:t>
            </a:r>
            <a:endParaRPr lang="it-IT" b="1" noProof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B61B1F0-E345-20DD-EE55-7EFE029F7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60815"/>
            <a:ext cx="818148" cy="842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59F624-6161-7A3F-1BD9-DA6456B03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243" y="3095624"/>
            <a:ext cx="3142470" cy="1797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1BB0ED-F624-8F2E-6128-97B669BD89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214" y="5002542"/>
            <a:ext cx="3129623" cy="1794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69EB88-9672-FC03-EB68-4B9074BCCC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2999" y="1136334"/>
            <a:ext cx="3142470" cy="17946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3F42F1-47D0-DBF7-CF85-180B8AB192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2999" y="3095625"/>
            <a:ext cx="3142469" cy="17970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E1D9ED-D8C1-35B0-79BF-0E777DBE2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7293" y="5002541"/>
            <a:ext cx="3138175" cy="1794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9F5E23-AC61-CCC5-4FE9-19CF64F30C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8485" y="1133879"/>
            <a:ext cx="3138183" cy="1797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AD4C73-7FA4-3284-6742-79CCD9347A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8485" y="3098075"/>
            <a:ext cx="3138184" cy="1794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1F5F1A-539C-242E-0F91-9ADB39AE30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485" y="5002541"/>
            <a:ext cx="3138172" cy="17946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2734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9AA36-2157-A872-F0E0-040981EBB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BF8E3C-B93E-D200-0B4E-C129D0965DF2}"/>
              </a:ext>
            </a:extLst>
          </p:cNvPr>
          <p:cNvSpPr/>
          <p:nvPr/>
        </p:nvSpPr>
        <p:spPr>
          <a:xfrm>
            <a:off x="6096000" y="9909378"/>
            <a:ext cx="3784600" cy="3978377"/>
          </a:xfrm>
          <a:prstGeom prst="rect">
            <a:avLst/>
          </a:prstGeom>
          <a:solidFill>
            <a:srgbClr val="EFE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FB1620-ACDB-A5C3-DAB6-1A1B28D3A55E}"/>
              </a:ext>
            </a:extLst>
          </p:cNvPr>
          <p:cNvSpPr/>
          <p:nvPr/>
        </p:nvSpPr>
        <p:spPr>
          <a:xfrm>
            <a:off x="6424833" y="10672298"/>
            <a:ext cx="3126934" cy="1794645"/>
          </a:xfrm>
          <a:prstGeom prst="rect">
            <a:avLst/>
          </a:prstGeom>
          <a:solidFill>
            <a:srgbClr val="EFEFFF"/>
          </a:solidFill>
          <a:ln>
            <a:noFill/>
          </a:ln>
          <a:effectLst>
            <a:outerShdw blurRad="1905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EC8B90-F7D8-02D9-4D87-962EB5A460B6}"/>
              </a:ext>
            </a:extLst>
          </p:cNvPr>
          <p:cNvSpPr/>
          <p:nvPr/>
        </p:nvSpPr>
        <p:spPr>
          <a:xfrm>
            <a:off x="0" y="1407885"/>
            <a:ext cx="12192000" cy="4769078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52110B-DD5B-3F4E-2F3E-46BFAA08BAE0}"/>
              </a:ext>
            </a:extLst>
          </p:cNvPr>
          <p:cNvSpPr/>
          <p:nvPr/>
        </p:nvSpPr>
        <p:spPr>
          <a:xfrm>
            <a:off x="1" y="-4302"/>
            <a:ext cx="12192000" cy="1559893"/>
          </a:xfrm>
          <a:prstGeom prst="rect">
            <a:avLst/>
          </a:prstGeom>
          <a:solidFill>
            <a:srgbClr val="021C34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555F579-5D14-4CB8-66DD-B5CE0CD7A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D8C5A-D2C5-72D4-D8FE-07B908D6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8254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Sviluppo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del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sito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Gli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elementi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UI/UX</a:t>
            </a:r>
            <a:endParaRPr lang="it-IT" b="1" noProof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32026-EEDC-D3AE-00A6-544567F59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92" y="2004841"/>
            <a:ext cx="5172075" cy="226682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EE496A-0290-48C3-568B-435862AEB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243" y="7589150"/>
            <a:ext cx="3142470" cy="1797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A9688D-F354-C4AB-D631-FBE347D8C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214" y="9496068"/>
            <a:ext cx="3129623" cy="1794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E2F4F3-D139-C9CA-5436-1DDE53B734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3157" y="1136334"/>
            <a:ext cx="3142470" cy="17946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5D5C82-9E12-52BF-68C2-DF13707FC4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33157" y="3095625"/>
            <a:ext cx="3142469" cy="17970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D84F90-79B4-C330-3693-E9DD6AE8D8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37451" y="5002541"/>
            <a:ext cx="3138175" cy="1794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B4EC38-27C5-64CC-5D54-EA5F6F93D5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78643" y="1133879"/>
            <a:ext cx="3138183" cy="1797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919B07-92E3-BC9B-0108-67CB405006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78643" y="3098075"/>
            <a:ext cx="3138184" cy="1794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43BEF8-C277-554B-283F-4825BC3916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78643" y="5002541"/>
            <a:ext cx="3138172" cy="17946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00659EE6-835D-105B-F8FC-AD90CC072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825625"/>
            <a:ext cx="5172075" cy="4351338"/>
          </a:xfrm>
        </p:spPr>
        <p:txBody>
          <a:bodyPr>
            <a:normAutofit/>
          </a:bodyPr>
          <a:lstStyle/>
          <a:p>
            <a:r>
              <a:rPr lang="it-IT" dirty="0"/>
              <a:t>Hamburger-menu</a:t>
            </a:r>
          </a:p>
          <a:p>
            <a:r>
              <a:rPr lang="en-US" dirty="0"/>
              <a:t>Card news </a:t>
            </a:r>
            <a:r>
              <a:rPr lang="en-US" dirty="0" err="1"/>
              <a:t>cliccabili</a:t>
            </a:r>
            <a:endParaRPr lang="en-US" dirty="0"/>
          </a:p>
          <a:p>
            <a:r>
              <a:rPr lang="it-IT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Carousel</a:t>
            </a:r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/>
              <a:t>orizzontale</a:t>
            </a:r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Video</a:t>
            </a: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CTA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Forme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Mappa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Icone</a:t>
            </a:r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67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19385-3341-F4A2-C27B-0AAE11461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5095D13-4C8F-41B4-01BE-8BDF49BAC5EB}"/>
              </a:ext>
            </a:extLst>
          </p:cNvPr>
          <p:cNvSpPr/>
          <p:nvPr/>
        </p:nvSpPr>
        <p:spPr>
          <a:xfrm>
            <a:off x="16669" y="1407885"/>
            <a:ext cx="12192000" cy="4769078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54844-B663-FB24-3769-5B1ACE714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93" y="2195341"/>
            <a:ext cx="1428972" cy="6262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FF910FD-3658-FC28-9EA2-A9EA09757353}"/>
              </a:ext>
            </a:extLst>
          </p:cNvPr>
          <p:cNvSpPr/>
          <p:nvPr/>
        </p:nvSpPr>
        <p:spPr>
          <a:xfrm>
            <a:off x="1" y="-4302"/>
            <a:ext cx="12192000" cy="1559893"/>
          </a:xfrm>
          <a:prstGeom prst="rect">
            <a:avLst/>
          </a:prstGeom>
          <a:solidFill>
            <a:srgbClr val="021C34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EAAF23-E897-22C2-5AC6-A75AFEC7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825625"/>
            <a:ext cx="5172075" cy="4351338"/>
          </a:xfrm>
        </p:spPr>
        <p:txBody>
          <a:bodyPr>
            <a:normAutofit/>
          </a:bodyPr>
          <a:lstStyle/>
          <a:p>
            <a:r>
              <a:rPr lang="it-IT" sz="3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Hamburger-menu</a:t>
            </a:r>
          </a:p>
          <a:p>
            <a:r>
              <a:rPr lang="en-US" dirty="0"/>
              <a:t>Card news </a:t>
            </a:r>
            <a:r>
              <a:rPr lang="en-US" dirty="0" err="1"/>
              <a:t>cliccabili</a:t>
            </a:r>
            <a:endParaRPr lang="en-US" dirty="0"/>
          </a:p>
          <a:p>
            <a:r>
              <a:rPr lang="it-IT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Carousel</a:t>
            </a:r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/>
              <a:t>orizzontale</a:t>
            </a:r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Video</a:t>
            </a: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CTA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Forme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Mappa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Icone</a:t>
            </a:r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AA70CB-CCB4-A88A-1EC6-3EB6AC24D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B9B112-D8B5-14B9-61DC-18A2E4A2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8254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Sviluppo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del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sito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Gli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elementi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UI/UX</a:t>
            </a:r>
            <a:endParaRPr lang="it-IT" b="1" noProof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821E98-F02F-84F7-E07A-BBEA5FC3889C}"/>
              </a:ext>
            </a:extLst>
          </p:cNvPr>
          <p:cNvSpPr/>
          <p:nvPr/>
        </p:nvSpPr>
        <p:spPr>
          <a:xfrm>
            <a:off x="5314950" y="2193478"/>
            <a:ext cx="1396518" cy="1397964"/>
          </a:xfrm>
          <a:custGeom>
            <a:avLst/>
            <a:gdLst>
              <a:gd name="csX0" fmla="*/ 0 w 420206"/>
              <a:gd name="csY0" fmla="*/ 0 h 700258"/>
              <a:gd name="csX1" fmla="*/ 420206 w 420206"/>
              <a:gd name="csY1" fmla="*/ 0 h 700258"/>
              <a:gd name="csX2" fmla="*/ 420206 w 420206"/>
              <a:gd name="csY2" fmla="*/ 700258 h 700258"/>
              <a:gd name="csX3" fmla="*/ 0 w 420206"/>
              <a:gd name="csY3" fmla="*/ 700258 h 700258"/>
              <a:gd name="csX4" fmla="*/ 0 w 420206"/>
              <a:gd name="csY4" fmla="*/ 0 h 700258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978693 w 1398899"/>
              <a:gd name="csY3" fmla="*/ 1421777 h 1421777"/>
              <a:gd name="csX4" fmla="*/ 0 w 1398899"/>
              <a:gd name="csY4" fmla="*/ 0 h 1421777"/>
              <a:gd name="csX0" fmla="*/ 4763 w 1403662"/>
              <a:gd name="csY0" fmla="*/ 0 h 1421777"/>
              <a:gd name="csX1" fmla="*/ 1403662 w 1403662"/>
              <a:gd name="csY1" fmla="*/ 721519 h 1421777"/>
              <a:gd name="csX2" fmla="*/ 1403662 w 1403662"/>
              <a:gd name="csY2" fmla="*/ 1421777 h 1421777"/>
              <a:gd name="csX3" fmla="*/ 0 w 1403662"/>
              <a:gd name="csY3" fmla="*/ 107327 h 1421777"/>
              <a:gd name="csX4" fmla="*/ 4763 w 1403662"/>
              <a:gd name="csY4" fmla="*/ 0 h 1421777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11905 w 1398899"/>
              <a:gd name="csY3" fmla="*/ 85896 h 1421777"/>
              <a:gd name="csX4" fmla="*/ 0 w 1398899"/>
              <a:gd name="csY4" fmla="*/ 0 h 1421777"/>
              <a:gd name="csX0" fmla="*/ 0 w 1398899"/>
              <a:gd name="csY0" fmla="*/ 0 h 1402727"/>
              <a:gd name="csX1" fmla="*/ 1398899 w 1398899"/>
              <a:gd name="csY1" fmla="*/ 721519 h 1402727"/>
              <a:gd name="csX2" fmla="*/ 1394136 w 1398899"/>
              <a:gd name="csY2" fmla="*/ 1402727 h 1402727"/>
              <a:gd name="csX3" fmla="*/ 11905 w 1398899"/>
              <a:gd name="csY3" fmla="*/ 85896 h 1402727"/>
              <a:gd name="csX4" fmla="*/ 0 w 1398899"/>
              <a:gd name="csY4" fmla="*/ 0 h 1402727"/>
              <a:gd name="csX0" fmla="*/ 0 w 1398899"/>
              <a:gd name="csY0" fmla="*/ 0 h 1412252"/>
              <a:gd name="csX1" fmla="*/ 1398899 w 1398899"/>
              <a:gd name="csY1" fmla="*/ 721519 h 1412252"/>
              <a:gd name="csX2" fmla="*/ 1394136 w 1398899"/>
              <a:gd name="csY2" fmla="*/ 1412252 h 1412252"/>
              <a:gd name="csX3" fmla="*/ 11905 w 1398899"/>
              <a:gd name="csY3" fmla="*/ 85896 h 1412252"/>
              <a:gd name="csX4" fmla="*/ 0 w 1398899"/>
              <a:gd name="csY4" fmla="*/ 0 h 1412252"/>
              <a:gd name="csX0" fmla="*/ 0 w 1398899"/>
              <a:gd name="csY0" fmla="*/ 0 h 1400346"/>
              <a:gd name="csX1" fmla="*/ 1398899 w 1398899"/>
              <a:gd name="csY1" fmla="*/ 721519 h 1400346"/>
              <a:gd name="csX2" fmla="*/ 1394136 w 1398899"/>
              <a:gd name="csY2" fmla="*/ 1400346 h 1400346"/>
              <a:gd name="csX3" fmla="*/ 11905 w 1398899"/>
              <a:gd name="csY3" fmla="*/ 85896 h 1400346"/>
              <a:gd name="csX4" fmla="*/ 0 w 1398899"/>
              <a:gd name="csY4" fmla="*/ 0 h 1400346"/>
              <a:gd name="csX0" fmla="*/ 1 w 1398900"/>
              <a:gd name="csY0" fmla="*/ 0 h 1400346"/>
              <a:gd name="csX1" fmla="*/ 1398900 w 1398900"/>
              <a:gd name="csY1" fmla="*/ 721519 h 1400346"/>
              <a:gd name="csX2" fmla="*/ 1394137 w 1398900"/>
              <a:gd name="csY2" fmla="*/ 1400346 h 1400346"/>
              <a:gd name="csX3" fmla="*/ 0 w 1398900"/>
              <a:gd name="csY3" fmla="*/ 76371 h 1400346"/>
              <a:gd name="csX4" fmla="*/ 1 w 1398900"/>
              <a:gd name="csY4" fmla="*/ 0 h 1400346"/>
              <a:gd name="csX0" fmla="*/ 2382 w 1398900"/>
              <a:gd name="csY0" fmla="*/ 0 h 1397964"/>
              <a:gd name="csX1" fmla="*/ 1398900 w 1398900"/>
              <a:gd name="csY1" fmla="*/ 719137 h 1397964"/>
              <a:gd name="csX2" fmla="*/ 1394137 w 1398900"/>
              <a:gd name="csY2" fmla="*/ 1397964 h 1397964"/>
              <a:gd name="csX3" fmla="*/ 0 w 1398900"/>
              <a:gd name="csY3" fmla="*/ 73989 h 1397964"/>
              <a:gd name="csX4" fmla="*/ 2382 w 1398900"/>
              <a:gd name="csY4" fmla="*/ 0 h 1397964"/>
              <a:gd name="csX0" fmla="*/ 0 w 1396518"/>
              <a:gd name="csY0" fmla="*/ 0 h 1397964"/>
              <a:gd name="csX1" fmla="*/ 1396518 w 1396518"/>
              <a:gd name="csY1" fmla="*/ 719137 h 1397964"/>
              <a:gd name="csX2" fmla="*/ 1391755 w 1396518"/>
              <a:gd name="csY2" fmla="*/ 1397964 h 1397964"/>
              <a:gd name="csX3" fmla="*/ 2380 w 1396518"/>
              <a:gd name="csY3" fmla="*/ 78751 h 1397964"/>
              <a:gd name="csX4" fmla="*/ 0 w 1396518"/>
              <a:gd name="csY4" fmla="*/ 0 h 1397964"/>
              <a:gd name="csX0" fmla="*/ 0 w 1396518"/>
              <a:gd name="csY0" fmla="*/ 0 h 1397964"/>
              <a:gd name="csX1" fmla="*/ 1396518 w 1396518"/>
              <a:gd name="csY1" fmla="*/ 719137 h 1397964"/>
              <a:gd name="csX2" fmla="*/ 1391755 w 1396518"/>
              <a:gd name="csY2" fmla="*/ 1397964 h 1397964"/>
              <a:gd name="csX3" fmla="*/ 11905 w 1396518"/>
              <a:gd name="csY3" fmla="*/ 69226 h 1397964"/>
              <a:gd name="csX4" fmla="*/ 0 w 1396518"/>
              <a:gd name="csY4" fmla="*/ 0 h 139796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396518" h="1397964">
                <a:moveTo>
                  <a:pt x="0" y="0"/>
                </a:moveTo>
                <a:lnTo>
                  <a:pt x="1396518" y="719137"/>
                </a:lnTo>
                <a:cubicBezTo>
                  <a:pt x="1394930" y="946206"/>
                  <a:pt x="1393343" y="1170895"/>
                  <a:pt x="1391755" y="1397964"/>
                </a:cubicBezTo>
                <a:lnTo>
                  <a:pt x="11905" y="69226"/>
                </a:lnTo>
                <a:cubicBezTo>
                  <a:pt x="11905" y="43769"/>
                  <a:pt x="0" y="25457"/>
                  <a:pt x="0" y="0"/>
                </a:cubicBez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D6EBFA5-8DF4-FE69-CA90-12FE90B73A23}"/>
              </a:ext>
            </a:extLst>
          </p:cNvPr>
          <p:cNvSpPr/>
          <p:nvPr/>
        </p:nvSpPr>
        <p:spPr>
          <a:xfrm>
            <a:off x="5327808" y="2193235"/>
            <a:ext cx="6667654" cy="721347"/>
          </a:xfrm>
          <a:custGeom>
            <a:avLst/>
            <a:gdLst>
              <a:gd name="csX0" fmla="*/ 0 w 420206"/>
              <a:gd name="csY0" fmla="*/ 0 h 700258"/>
              <a:gd name="csX1" fmla="*/ 420206 w 420206"/>
              <a:gd name="csY1" fmla="*/ 0 h 700258"/>
              <a:gd name="csX2" fmla="*/ 420206 w 420206"/>
              <a:gd name="csY2" fmla="*/ 700258 h 700258"/>
              <a:gd name="csX3" fmla="*/ 0 w 420206"/>
              <a:gd name="csY3" fmla="*/ 700258 h 700258"/>
              <a:gd name="csX4" fmla="*/ 0 w 420206"/>
              <a:gd name="csY4" fmla="*/ 0 h 700258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978693 w 1398899"/>
              <a:gd name="csY3" fmla="*/ 1421777 h 1421777"/>
              <a:gd name="csX4" fmla="*/ 0 w 1398899"/>
              <a:gd name="csY4" fmla="*/ 0 h 1421777"/>
              <a:gd name="csX0" fmla="*/ 4763 w 1403662"/>
              <a:gd name="csY0" fmla="*/ 0 h 1421777"/>
              <a:gd name="csX1" fmla="*/ 1403662 w 1403662"/>
              <a:gd name="csY1" fmla="*/ 721519 h 1421777"/>
              <a:gd name="csX2" fmla="*/ 1403662 w 1403662"/>
              <a:gd name="csY2" fmla="*/ 1421777 h 1421777"/>
              <a:gd name="csX3" fmla="*/ 0 w 1403662"/>
              <a:gd name="csY3" fmla="*/ 107327 h 1421777"/>
              <a:gd name="csX4" fmla="*/ 4763 w 1403662"/>
              <a:gd name="csY4" fmla="*/ 0 h 1421777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11905 w 1398899"/>
              <a:gd name="csY3" fmla="*/ 85896 h 1421777"/>
              <a:gd name="csX4" fmla="*/ 0 w 1398899"/>
              <a:gd name="csY4" fmla="*/ 0 h 1421777"/>
              <a:gd name="csX0" fmla="*/ 640557 w 2039456"/>
              <a:gd name="csY0" fmla="*/ 0 h 1421777"/>
              <a:gd name="csX1" fmla="*/ 2039456 w 2039456"/>
              <a:gd name="csY1" fmla="*/ 721519 h 1421777"/>
              <a:gd name="csX2" fmla="*/ 2039456 w 2039456"/>
              <a:gd name="csY2" fmla="*/ 1421777 h 1421777"/>
              <a:gd name="csX3" fmla="*/ 0 w 2039456"/>
              <a:gd name="csY3" fmla="*/ 528809 h 1421777"/>
              <a:gd name="csX4" fmla="*/ 640557 w 2039456"/>
              <a:gd name="csY4" fmla="*/ 0 h 1421777"/>
              <a:gd name="csX0" fmla="*/ 640557 w 2039456"/>
              <a:gd name="csY0" fmla="*/ 0 h 1269377"/>
              <a:gd name="csX1" fmla="*/ 2039456 w 2039456"/>
              <a:gd name="csY1" fmla="*/ 721519 h 1269377"/>
              <a:gd name="csX2" fmla="*/ 1396519 w 2039456"/>
              <a:gd name="csY2" fmla="*/ 1269377 h 1269377"/>
              <a:gd name="csX3" fmla="*/ 0 w 2039456"/>
              <a:gd name="csY3" fmla="*/ 528809 h 1269377"/>
              <a:gd name="csX4" fmla="*/ 640557 w 2039456"/>
              <a:gd name="csY4" fmla="*/ 0 h 1269377"/>
              <a:gd name="csX0" fmla="*/ 697707 w 2039456"/>
              <a:gd name="csY0" fmla="*/ 14116 h 740568"/>
              <a:gd name="csX1" fmla="*/ 2039456 w 2039456"/>
              <a:gd name="csY1" fmla="*/ 192710 h 740568"/>
              <a:gd name="csX2" fmla="*/ 1396519 w 2039456"/>
              <a:gd name="csY2" fmla="*/ 740568 h 740568"/>
              <a:gd name="csX3" fmla="*/ 0 w 2039456"/>
              <a:gd name="csY3" fmla="*/ 0 h 740568"/>
              <a:gd name="csX4" fmla="*/ 697707 w 2039456"/>
              <a:gd name="csY4" fmla="*/ 14116 h 740568"/>
              <a:gd name="csX0" fmla="*/ 697707 w 6687656"/>
              <a:gd name="csY0" fmla="*/ 14116 h 741350"/>
              <a:gd name="csX1" fmla="*/ 6687656 w 6687656"/>
              <a:gd name="csY1" fmla="*/ 741350 h 741350"/>
              <a:gd name="csX2" fmla="*/ 1396519 w 6687656"/>
              <a:gd name="csY2" fmla="*/ 740568 h 741350"/>
              <a:gd name="csX3" fmla="*/ 0 w 6687656"/>
              <a:gd name="csY3" fmla="*/ 0 h 741350"/>
              <a:gd name="csX4" fmla="*/ 697707 w 6687656"/>
              <a:gd name="csY4" fmla="*/ 14116 h 741350"/>
              <a:gd name="csX0" fmla="*/ 720567 w 6710516"/>
              <a:gd name="csY0" fmla="*/ 0 h 727234"/>
              <a:gd name="csX1" fmla="*/ 6710516 w 6710516"/>
              <a:gd name="csY1" fmla="*/ 727234 h 727234"/>
              <a:gd name="csX2" fmla="*/ 1419379 w 6710516"/>
              <a:gd name="csY2" fmla="*/ 726452 h 727234"/>
              <a:gd name="csX3" fmla="*/ 0 w 6710516"/>
              <a:gd name="csY3" fmla="*/ 1124 h 727234"/>
              <a:gd name="csX4" fmla="*/ 720567 w 6710516"/>
              <a:gd name="csY4" fmla="*/ 0 h 727234"/>
              <a:gd name="csX0" fmla="*/ 701517 w 6691466"/>
              <a:gd name="csY0" fmla="*/ 0 h 727234"/>
              <a:gd name="csX1" fmla="*/ 6691466 w 6691466"/>
              <a:gd name="csY1" fmla="*/ 727234 h 727234"/>
              <a:gd name="csX2" fmla="*/ 1400329 w 6691466"/>
              <a:gd name="csY2" fmla="*/ 726452 h 727234"/>
              <a:gd name="csX3" fmla="*/ 0 w 6691466"/>
              <a:gd name="csY3" fmla="*/ 3505 h 727234"/>
              <a:gd name="csX4" fmla="*/ 701517 w 6691466"/>
              <a:gd name="csY4" fmla="*/ 0 h 727234"/>
              <a:gd name="csX0" fmla="*/ 691992 w 6681941"/>
              <a:gd name="csY0" fmla="*/ 0 h 727234"/>
              <a:gd name="csX1" fmla="*/ 6681941 w 6681941"/>
              <a:gd name="csY1" fmla="*/ 727234 h 727234"/>
              <a:gd name="csX2" fmla="*/ 1390804 w 6681941"/>
              <a:gd name="csY2" fmla="*/ 726452 h 727234"/>
              <a:gd name="csX3" fmla="*/ 0 w 6681941"/>
              <a:gd name="csY3" fmla="*/ 10649 h 727234"/>
              <a:gd name="csX4" fmla="*/ 691992 w 6681941"/>
              <a:gd name="csY4" fmla="*/ 0 h 727234"/>
              <a:gd name="csX0" fmla="*/ 696754 w 6686703"/>
              <a:gd name="csY0" fmla="*/ 1257 h 728491"/>
              <a:gd name="csX1" fmla="*/ 6686703 w 6686703"/>
              <a:gd name="csY1" fmla="*/ 728491 h 728491"/>
              <a:gd name="csX2" fmla="*/ 1395566 w 6686703"/>
              <a:gd name="csY2" fmla="*/ 727709 h 728491"/>
              <a:gd name="csX3" fmla="*/ 0 w 6686703"/>
              <a:gd name="csY3" fmla="*/ 0 h 728491"/>
              <a:gd name="csX4" fmla="*/ 696754 w 6686703"/>
              <a:gd name="csY4" fmla="*/ 1257 h 728491"/>
              <a:gd name="csX0" fmla="*/ 689611 w 6679560"/>
              <a:gd name="csY0" fmla="*/ 0 h 727234"/>
              <a:gd name="csX1" fmla="*/ 6679560 w 6679560"/>
              <a:gd name="csY1" fmla="*/ 727234 h 727234"/>
              <a:gd name="csX2" fmla="*/ 1388423 w 6679560"/>
              <a:gd name="csY2" fmla="*/ 726452 h 727234"/>
              <a:gd name="csX3" fmla="*/ 0 w 6679560"/>
              <a:gd name="csY3" fmla="*/ 3505 h 727234"/>
              <a:gd name="csX4" fmla="*/ 689611 w 6679560"/>
              <a:gd name="csY4" fmla="*/ 0 h 727234"/>
              <a:gd name="csX0" fmla="*/ 689611 w 6679560"/>
              <a:gd name="csY0" fmla="*/ 0 h 727234"/>
              <a:gd name="csX1" fmla="*/ 6679560 w 6679560"/>
              <a:gd name="csY1" fmla="*/ 727234 h 727234"/>
              <a:gd name="csX2" fmla="*/ 1388423 w 6679560"/>
              <a:gd name="csY2" fmla="*/ 726452 h 727234"/>
              <a:gd name="csX3" fmla="*/ 0 w 6679560"/>
              <a:gd name="csY3" fmla="*/ 17793 h 727234"/>
              <a:gd name="csX4" fmla="*/ 689611 w 6679560"/>
              <a:gd name="csY4" fmla="*/ 0 h 727234"/>
              <a:gd name="csX0" fmla="*/ 694374 w 6684323"/>
              <a:gd name="csY0" fmla="*/ 0 h 727234"/>
              <a:gd name="csX1" fmla="*/ 6684323 w 6684323"/>
              <a:gd name="csY1" fmla="*/ 727234 h 727234"/>
              <a:gd name="csX2" fmla="*/ 1393186 w 6684323"/>
              <a:gd name="csY2" fmla="*/ 726452 h 727234"/>
              <a:gd name="csX3" fmla="*/ 0 w 6684323"/>
              <a:gd name="csY3" fmla="*/ 5887 h 727234"/>
              <a:gd name="csX4" fmla="*/ 694374 w 6684323"/>
              <a:gd name="csY4" fmla="*/ 0 h 727234"/>
              <a:gd name="csX0" fmla="*/ 670562 w 6684323"/>
              <a:gd name="csY0" fmla="*/ 3638 h 721347"/>
              <a:gd name="csX1" fmla="*/ 6684323 w 6684323"/>
              <a:gd name="csY1" fmla="*/ 721347 h 721347"/>
              <a:gd name="csX2" fmla="*/ 1393186 w 6684323"/>
              <a:gd name="csY2" fmla="*/ 720565 h 721347"/>
              <a:gd name="csX3" fmla="*/ 0 w 6684323"/>
              <a:gd name="csY3" fmla="*/ 0 h 721347"/>
              <a:gd name="csX4" fmla="*/ 670562 w 6684323"/>
              <a:gd name="csY4" fmla="*/ 3638 h 721347"/>
              <a:gd name="csX0" fmla="*/ 670562 w 6667654"/>
              <a:gd name="csY0" fmla="*/ 3638 h 721347"/>
              <a:gd name="csX1" fmla="*/ 6667654 w 6667654"/>
              <a:gd name="csY1" fmla="*/ 721347 h 721347"/>
              <a:gd name="csX2" fmla="*/ 1393186 w 6667654"/>
              <a:gd name="csY2" fmla="*/ 720565 h 721347"/>
              <a:gd name="csX3" fmla="*/ 0 w 6667654"/>
              <a:gd name="csY3" fmla="*/ 0 h 721347"/>
              <a:gd name="csX4" fmla="*/ 670562 w 6667654"/>
              <a:gd name="csY4" fmla="*/ 3638 h 72134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667654" h="721347">
                <a:moveTo>
                  <a:pt x="670562" y="3638"/>
                </a:moveTo>
                <a:lnTo>
                  <a:pt x="6667654" y="721347"/>
                </a:lnTo>
                <a:lnTo>
                  <a:pt x="1393186" y="720565"/>
                </a:lnTo>
                <a:lnTo>
                  <a:pt x="0" y="0"/>
                </a:lnTo>
                <a:lnTo>
                  <a:pt x="670562" y="3638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DDF3E1-1D9B-5CF3-BE9F-B2FBCD7E987E}"/>
              </a:ext>
            </a:extLst>
          </p:cNvPr>
          <p:cNvCxnSpPr>
            <a:cxnSpLocks/>
          </p:cNvCxnSpPr>
          <p:nvPr/>
        </p:nvCxnSpPr>
        <p:spPr>
          <a:xfrm>
            <a:off x="5989596" y="2267206"/>
            <a:ext cx="5963550" cy="1324236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2ABC8F0-2CCA-AD89-8E31-7C77556DA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469" y="2912615"/>
            <a:ext cx="5286375" cy="70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3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618E4-363A-2D77-6BEF-8FEE911D9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DC4C9C-8399-05DE-B8D7-2B025C163E65}"/>
              </a:ext>
            </a:extLst>
          </p:cNvPr>
          <p:cNvSpPr/>
          <p:nvPr/>
        </p:nvSpPr>
        <p:spPr>
          <a:xfrm>
            <a:off x="0" y="1407885"/>
            <a:ext cx="12192000" cy="4769078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36CB28-56B1-20FA-647C-7EF1437C0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93" y="518000"/>
            <a:ext cx="1428972" cy="6262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B86CF4-A36F-C752-C72E-C9022CFD8B5B}"/>
              </a:ext>
            </a:extLst>
          </p:cNvPr>
          <p:cNvSpPr/>
          <p:nvPr/>
        </p:nvSpPr>
        <p:spPr>
          <a:xfrm>
            <a:off x="1" y="-4302"/>
            <a:ext cx="12192000" cy="1559893"/>
          </a:xfrm>
          <a:prstGeom prst="rect">
            <a:avLst/>
          </a:prstGeom>
          <a:solidFill>
            <a:srgbClr val="021C34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102313-03A9-CAE7-F90A-4825C69E1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825625"/>
            <a:ext cx="5172075" cy="4351338"/>
          </a:xfrm>
        </p:spPr>
        <p:txBody>
          <a:bodyPr>
            <a:normAutofit/>
          </a:bodyPr>
          <a:lstStyle/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Hamburger-menu</a:t>
            </a:r>
          </a:p>
          <a:p>
            <a:r>
              <a:rPr lang="it-IT" sz="3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Card </a:t>
            </a:r>
            <a:r>
              <a:rPr lang="en-US" sz="3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news </a:t>
            </a:r>
            <a:r>
              <a:rPr lang="en-US" sz="3200" b="1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cliccabili</a:t>
            </a:r>
            <a:endParaRPr lang="en-US" sz="3200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it-IT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Carousel</a:t>
            </a:r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orizzontale</a:t>
            </a:r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Video</a:t>
            </a: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CTA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Forme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Mappa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Icone</a:t>
            </a:r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46F5E6-36D3-3C13-60D1-17EC2E13E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06391F-F7E3-A7F8-8C7A-D1D690BA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8254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Sviluppo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del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sito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Gli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elementi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UI/UX</a:t>
            </a:r>
            <a:endParaRPr lang="it-IT" b="1" noProof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CCB0C4-3E26-E90D-9012-6538109E45EE}"/>
              </a:ext>
            </a:extLst>
          </p:cNvPr>
          <p:cNvCxnSpPr>
            <a:cxnSpLocks/>
          </p:cNvCxnSpPr>
          <p:nvPr/>
        </p:nvCxnSpPr>
        <p:spPr>
          <a:xfrm>
            <a:off x="5796757" y="2413078"/>
            <a:ext cx="6070594" cy="3440074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58F5AC4-4666-2284-3EE1-5A78405EF1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"/>
          <a:stretch>
            <a:fillRect/>
          </a:stretch>
        </p:blipFill>
        <p:spPr>
          <a:xfrm>
            <a:off x="6794500" y="2282718"/>
            <a:ext cx="5122366" cy="3629025"/>
          </a:xfrm>
          <a:prstGeom prst="rect">
            <a:avLst/>
          </a:prstGeom>
          <a:ln>
            <a:noFill/>
          </a:ln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3149186F-3DD8-28B8-7243-EF9E9A0003D2}"/>
              </a:ext>
            </a:extLst>
          </p:cNvPr>
          <p:cNvSpPr/>
          <p:nvPr/>
        </p:nvSpPr>
        <p:spPr>
          <a:xfrm>
            <a:off x="4779340" y="1788506"/>
            <a:ext cx="2043901" cy="4052742"/>
          </a:xfrm>
          <a:custGeom>
            <a:avLst/>
            <a:gdLst>
              <a:gd name="csX0" fmla="*/ 0 w 420206"/>
              <a:gd name="csY0" fmla="*/ 0 h 700258"/>
              <a:gd name="csX1" fmla="*/ 420206 w 420206"/>
              <a:gd name="csY1" fmla="*/ 0 h 700258"/>
              <a:gd name="csX2" fmla="*/ 420206 w 420206"/>
              <a:gd name="csY2" fmla="*/ 700258 h 700258"/>
              <a:gd name="csX3" fmla="*/ 0 w 420206"/>
              <a:gd name="csY3" fmla="*/ 700258 h 700258"/>
              <a:gd name="csX4" fmla="*/ 0 w 420206"/>
              <a:gd name="csY4" fmla="*/ 0 h 700258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978693 w 1398899"/>
              <a:gd name="csY3" fmla="*/ 1421777 h 1421777"/>
              <a:gd name="csX4" fmla="*/ 0 w 1398899"/>
              <a:gd name="csY4" fmla="*/ 0 h 1421777"/>
              <a:gd name="csX0" fmla="*/ 4763 w 1403662"/>
              <a:gd name="csY0" fmla="*/ 0 h 1421777"/>
              <a:gd name="csX1" fmla="*/ 1403662 w 1403662"/>
              <a:gd name="csY1" fmla="*/ 721519 h 1421777"/>
              <a:gd name="csX2" fmla="*/ 1403662 w 1403662"/>
              <a:gd name="csY2" fmla="*/ 1421777 h 1421777"/>
              <a:gd name="csX3" fmla="*/ 0 w 1403662"/>
              <a:gd name="csY3" fmla="*/ 107327 h 1421777"/>
              <a:gd name="csX4" fmla="*/ 4763 w 1403662"/>
              <a:gd name="csY4" fmla="*/ 0 h 1421777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11905 w 1398899"/>
              <a:gd name="csY3" fmla="*/ 85896 h 1421777"/>
              <a:gd name="csX4" fmla="*/ 0 w 1398899"/>
              <a:gd name="csY4" fmla="*/ 0 h 1421777"/>
              <a:gd name="csX0" fmla="*/ 0 w 1909439"/>
              <a:gd name="csY0" fmla="*/ 0 h 1551317"/>
              <a:gd name="csX1" fmla="*/ 1909439 w 1909439"/>
              <a:gd name="csY1" fmla="*/ 851059 h 1551317"/>
              <a:gd name="csX2" fmla="*/ 1909439 w 1909439"/>
              <a:gd name="csY2" fmla="*/ 1551317 h 1551317"/>
              <a:gd name="csX3" fmla="*/ 522445 w 1909439"/>
              <a:gd name="csY3" fmla="*/ 215436 h 1551317"/>
              <a:gd name="csX4" fmla="*/ 0 w 1909439"/>
              <a:gd name="csY4" fmla="*/ 0 h 1551317"/>
              <a:gd name="csX0" fmla="*/ 26195 w 1935634"/>
              <a:gd name="csY0" fmla="*/ 0 h 1551317"/>
              <a:gd name="csX1" fmla="*/ 1935634 w 1935634"/>
              <a:gd name="csY1" fmla="*/ 851059 h 1551317"/>
              <a:gd name="csX2" fmla="*/ 1935634 w 1935634"/>
              <a:gd name="csY2" fmla="*/ 1551317 h 1551317"/>
              <a:gd name="csX3" fmla="*/ 0 w 1935634"/>
              <a:gd name="csY3" fmla="*/ 611676 h 1551317"/>
              <a:gd name="csX4" fmla="*/ 26195 w 1935634"/>
              <a:gd name="csY4" fmla="*/ 0 h 1551317"/>
              <a:gd name="csX0" fmla="*/ 26195 w 2042314"/>
              <a:gd name="csY0" fmla="*/ 0 h 1551317"/>
              <a:gd name="csX1" fmla="*/ 2042314 w 2042314"/>
              <a:gd name="csY1" fmla="*/ 332899 h 1551317"/>
              <a:gd name="csX2" fmla="*/ 1935634 w 2042314"/>
              <a:gd name="csY2" fmla="*/ 1551317 h 1551317"/>
              <a:gd name="csX3" fmla="*/ 0 w 2042314"/>
              <a:gd name="csY3" fmla="*/ 611676 h 1551317"/>
              <a:gd name="csX4" fmla="*/ 26195 w 2042314"/>
              <a:gd name="csY4" fmla="*/ 0 h 1551317"/>
              <a:gd name="csX0" fmla="*/ 26195 w 2042314"/>
              <a:gd name="csY0" fmla="*/ 0 h 3791597"/>
              <a:gd name="csX1" fmla="*/ 2042314 w 2042314"/>
              <a:gd name="csY1" fmla="*/ 332899 h 3791597"/>
              <a:gd name="csX2" fmla="*/ 2042314 w 2042314"/>
              <a:gd name="csY2" fmla="*/ 3791597 h 3791597"/>
              <a:gd name="csX3" fmla="*/ 0 w 2042314"/>
              <a:gd name="csY3" fmla="*/ 611676 h 3791597"/>
              <a:gd name="csX4" fmla="*/ 26195 w 2042314"/>
              <a:gd name="csY4" fmla="*/ 0 h 3791597"/>
              <a:gd name="csX0" fmla="*/ 19845 w 2035964"/>
              <a:gd name="csY0" fmla="*/ 0 h 3791597"/>
              <a:gd name="csX1" fmla="*/ 2035964 w 2035964"/>
              <a:gd name="csY1" fmla="*/ 332899 h 3791597"/>
              <a:gd name="csX2" fmla="*/ 2035964 w 2035964"/>
              <a:gd name="csY2" fmla="*/ 3791597 h 3791597"/>
              <a:gd name="csX3" fmla="*/ 0 w 2035964"/>
              <a:gd name="csY3" fmla="*/ 357676 h 3791597"/>
              <a:gd name="csX4" fmla="*/ 19845 w 2035964"/>
              <a:gd name="csY4" fmla="*/ 0 h 3791597"/>
              <a:gd name="csX0" fmla="*/ 0 w 2041519"/>
              <a:gd name="csY0" fmla="*/ 0 h 4064647"/>
              <a:gd name="csX1" fmla="*/ 2041519 w 2041519"/>
              <a:gd name="csY1" fmla="*/ 605949 h 4064647"/>
              <a:gd name="csX2" fmla="*/ 2041519 w 2041519"/>
              <a:gd name="csY2" fmla="*/ 4064647 h 4064647"/>
              <a:gd name="csX3" fmla="*/ 5555 w 2041519"/>
              <a:gd name="csY3" fmla="*/ 630726 h 4064647"/>
              <a:gd name="csX4" fmla="*/ 0 w 2041519"/>
              <a:gd name="csY4" fmla="*/ 0 h 4064647"/>
              <a:gd name="csX0" fmla="*/ 82581 w 2035994"/>
              <a:gd name="csY0" fmla="*/ 0 h 4012260"/>
              <a:gd name="csX1" fmla="*/ 2035994 w 2035994"/>
              <a:gd name="csY1" fmla="*/ 553562 h 4012260"/>
              <a:gd name="csX2" fmla="*/ 2035994 w 2035994"/>
              <a:gd name="csY2" fmla="*/ 4012260 h 4012260"/>
              <a:gd name="csX3" fmla="*/ 30 w 2035994"/>
              <a:gd name="csY3" fmla="*/ 578339 h 4012260"/>
              <a:gd name="csX4" fmla="*/ 82581 w 2035994"/>
              <a:gd name="csY4" fmla="*/ 0 h 4012260"/>
              <a:gd name="csX0" fmla="*/ 6579 w 2036192"/>
              <a:gd name="csY0" fmla="*/ 0 h 4064647"/>
              <a:gd name="csX1" fmla="*/ 2036192 w 2036192"/>
              <a:gd name="csY1" fmla="*/ 605949 h 4064647"/>
              <a:gd name="csX2" fmla="*/ 2036192 w 2036192"/>
              <a:gd name="csY2" fmla="*/ 4064647 h 4064647"/>
              <a:gd name="csX3" fmla="*/ 228 w 2036192"/>
              <a:gd name="csY3" fmla="*/ 630726 h 4064647"/>
              <a:gd name="csX4" fmla="*/ 6579 w 2036192"/>
              <a:gd name="csY4" fmla="*/ 0 h 4064647"/>
              <a:gd name="csX0" fmla="*/ 0 w 2029613"/>
              <a:gd name="csY0" fmla="*/ 0 h 4064647"/>
              <a:gd name="csX1" fmla="*/ 2029613 w 2029613"/>
              <a:gd name="csY1" fmla="*/ 605949 h 4064647"/>
              <a:gd name="csX2" fmla="*/ 2029613 w 2029613"/>
              <a:gd name="csY2" fmla="*/ 4064647 h 4064647"/>
              <a:gd name="csX3" fmla="*/ 15081 w 2029613"/>
              <a:gd name="csY3" fmla="*/ 623583 h 4064647"/>
              <a:gd name="csX4" fmla="*/ 0 w 2029613"/>
              <a:gd name="csY4" fmla="*/ 0 h 4064647"/>
              <a:gd name="csX0" fmla="*/ 0 w 2029613"/>
              <a:gd name="csY0" fmla="*/ 0 h 4064647"/>
              <a:gd name="csX1" fmla="*/ 2029613 w 2029613"/>
              <a:gd name="csY1" fmla="*/ 605949 h 4064647"/>
              <a:gd name="csX2" fmla="*/ 2029613 w 2029613"/>
              <a:gd name="csY2" fmla="*/ 4064647 h 4064647"/>
              <a:gd name="csX3" fmla="*/ 793 w 2029613"/>
              <a:gd name="csY3" fmla="*/ 630727 h 4064647"/>
              <a:gd name="csX4" fmla="*/ 0 w 2029613"/>
              <a:gd name="csY4" fmla="*/ 0 h 4064647"/>
              <a:gd name="csX0" fmla="*/ 0 w 2029613"/>
              <a:gd name="csY0" fmla="*/ 0 h 4064647"/>
              <a:gd name="csX1" fmla="*/ 2024850 w 2029613"/>
              <a:gd name="csY1" fmla="*/ 586899 h 4064647"/>
              <a:gd name="csX2" fmla="*/ 2029613 w 2029613"/>
              <a:gd name="csY2" fmla="*/ 4064647 h 4064647"/>
              <a:gd name="csX3" fmla="*/ 793 w 2029613"/>
              <a:gd name="csY3" fmla="*/ 630727 h 4064647"/>
              <a:gd name="csX4" fmla="*/ 0 w 2029613"/>
              <a:gd name="csY4" fmla="*/ 0 h 4064647"/>
              <a:gd name="csX0" fmla="*/ 0 w 2029613"/>
              <a:gd name="csY0" fmla="*/ 0 h 4064647"/>
              <a:gd name="csX1" fmla="*/ 2024850 w 2029613"/>
              <a:gd name="csY1" fmla="*/ 591662 h 4064647"/>
              <a:gd name="csX2" fmla="*/ 2029613 w 2029613"/>
              <a:gd name="csY2" fmla="*/ 4064647 h 4064647"/>
              <a:gd name="csX3" fmla="*/ 793 w 2029613"/>
              <a:gd name="csY3" fmla="*/ 630727 h 4064647"/>
              <a:gd name="csX4" fmla="*/ 0 w 2029613"/>
              <a:gd name="csY4" fmla="*/ 0 h 4064647"/>
              <a:gd name="csX0" fmla="*/ 0 w 2058188"/>
              <a:gd name="csY0" fmla="*/ 0 h 4059885"/>
              <a:gd name="csX1" fmla="*/ 2024850 w 2058188"/>
              <a:gd name="csY1" fmla="*/ 591662 h 4059885"/>
              <a:gd name="csX2" fmla="*/ 2058188 w 2058188"/>
              <a:gd name="csY2" fmla="*/ 4059885 h 4059885"/>
              <a:gd name="csX3" fmla="*/ 793 w 2058188"/>
              <a:gd name="csY3" fmla="*/ 630727 h 4059885"/>
              <a:gd name="csX4" fmla="*/ 0 w 2058188"/>
              <a:gd name="csY4" fmla="*/ 0 h 4059885"/>
              <a:gd name="csX0" fmla="*/ 0 w 2055807"/>
              <a:gd name="csY0" fmla="*/ 0 h 4028929"/>
              <a:gd name="csX1" fmla="*/ 2024850 w 2055807"/>
              <a:gd name="csY1" fmla="*/ 591662 h 4028929"/>
              <a:gd name="csX2" fmla="*/ 2055807 w 2055807"/>
              <a:gd name="csY2" fmla="*/ 4028929 h 4028929"/>
              <a:gd name="csX3" fmla="*/ 793 w 2055807"/>
              <a:gd name="csY3" fmla="*/ 630727 h 4028929"/>
              <a:gd name="csX4" fmla="*/ 0 w 2055807"/>
              <a:gd name="csY4" fmla="*/ 0 h 4028929"/>
              <a:gd name="csX0" fmla="*/ 0 w 2043901"/>
              <a:gd name="csY0" fmla="*/ 0 h 4052742"/>
              <a:gd name="csX1" fmla="*/ 2024850 w 2043901"/>
              <a:gd name="csY1" fmla="*/ 591662 h 4052742"/>
              <a:gd name="csX2" fmla="*/ 2043901 w 2043901"/>
              <a:gd name="csY2" fmla="*/ 4052742 h 4052742"/>
              <a:gd name="csX3" fmla="*/ 793 w 2043901"/>
              <a:gd name="csY3" fmla="*/ 630727 h 4052742"/>
              <a:gd name="csX4" fmla="*/ 0 w 2043901"/>
              <a:gd name="csY4" fmla="*/ 0 h 405274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043901" h="4052742">
                <a:moveTo>
                  <a:pt x="0" y="0"/>
                </a:moveTo>
                <a:lnTo>
                  <a:pt x="2024850" y="591662"/>
                </a:lnTo>
                <a:cubicBezTo>
                  <a:pt x="2026438" y="1750911"/>
                  <a:pt x="2042313" y="2893493"/>
                  <a:pt x="2043901" y="4052742"/>
                </a:cubicBezTo>
                <a:lnTo>
                  <a:pt x="793" y="630727"/>
                </a:lnTo>
                <a:cubicBezTo>
                  <a:pt x="-1059" y="420485"/>
                  <a:pt x="1852" y="210242"/>
                  <a:pt x="0" y="0"/>
                </a:cubicBez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48774CD-4D9C-D75C-4523-4386C57AFF88}"/>
              </a:ext>
            </a:extLst>
          </p:cNvPr>
          <p:cNvSpPr/>
          <p:nvPr/>
        </p:nvSpPr>
        <p:spPr>
          <a:xfrm>
            <a:off x="4812029" y="1787946"/>
            <a:ext cx="7048176" cy="606095"/>
          </a:xfrm>
          <a:custGeom>
            <a:avLst/>
            <a:gdLst>
              <a:gd name="csX0" fmla="*/ 0 w 420206"/>
              <a:gd name="csY0" fmla="*/ 0 h 700258"/>
              <a:gd name="csX1" fmla="*/ 420206 w 420206"/>
              <a:gd name="csY1" fmla="*/ 0 h 700258"/>
              <a:gd name="csX2" fmla="*/ 420206 w 420206"/>
              <a:gd name="csY2" fmla="*/ 700258 h 700258"/>
              <a:gd name="csX3" fmla="*/ 0 w 420206"/>
              <a:gd name="csY3" fmla="*/ 700258 h 700258"/>
              <a:gd name="csX4" fmla="*/ 0 w 420206"/>
              <a:gd name="csY4" fmla="*/ 0 h 700258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978693 w 1398899"/>
              <a:gd name="csY3" fmla="*/ 1421777 h 1421777"/>
              <a:gd name="csX4" fmla="*/ 0 w 1398899"/>
              <a:gd name="csY4" fmla="*/ 0 h 1421777"/>
              <a:gd name="csX0" fmla="*/ 4763 w 1403662"/>
              <a:gd name="csY0" fmla="*/ 0 h 1421777"/>
              <a:gd name="csX1" fmla="*/ 1403662 w 1403662"/>
              <a:gd name="csY1" fmla="*/ 721519 h 1421777"/>
              <a:gd name="csX2" fmla="*/ 1403662 w 1403662"/>
              <a:gd name="csY2" fmla="*/ 1421777 h 1421777"/>
              <a:gd name="csX3" fmla="*/ 0 w 1403662"/>
              <a:gd name="csY3" fmla="*/ 107327 h 1421777"/>
              <a:gd name="csX4" fmla="*/ 4763 w 1403662"/>
              <a:gd name="csY4" fmla="*/ 0 h 1421777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11905 w 1398899"/>
              <a:gd name="csY3" fmla="*/ 85896 h 1421777"/>
              <a:gd name="csX4" fmla="*/ 0 w 1398899"/>
              <a:gd name="csY4" fmla="*/ 0 h 1421777"/>
              <a:gd name="csX0" fmla="*/ 640557 w 2039456"/>
              <a:gd name="csY0" fmla="*/ 0 h 1421777"/>
              <a:gd name="csX1" fmla="*/ 2039456 w 2039456"/>
              <a:gd name="csY1" fmla="*/ 721519 h 1421777"/>
              <a:gd name="csX2" fmla="*/ 2039456 w 2039456"/>
              <a:gd name="csY2" fmla="*/ 1421777 h 1421777"/>
              <a:gd name="csX3" fmla="*/ 0 w 2039456"/>
              <a:gd name="csY3" fmla="*/ 528809 h 1421777"/>
              <a:gd name="csX4" fmla="*/ 640557 w 2039456"/>
              <a:gd name="csY4" fmla="*/ 0 h 1421777"/>
              <a:gd name="csX0" fmla="*/ 640557 w 2039456"/>
              <a:gd name="csY0" fmla="*/ 0 h 1269377"/>
              <a:gd name="csX1" fmla="*/ 2039456 w 2039456"/>
              <a:gd name="csY1" fmla="*/ 721519 h 1269377"/>
              <a:gd name="csX2" fmla="*/ 1396519 w 2039456"/>
              <a:gd name="csY2" fmla="*/ 1269377 h 1269377"/>
              <a:gd name="csX3" fmla="*/ 0 w 2039456"/>
              <a:gd name="csY3" fmla="*/ 528809 h 1269377"/>
              <a:gd name="csX4" fmla="*/ 640557 w 2039456"/>
              <a:gd name="csY4" fmla="*/ 0 h 1269377"/>
              <a:gd name="csX0" fmla="*/ 697707 w 2039456"/>
              <a:gd name="csY0" fmla="*/ 14116 h 740568"/>
              <a:gd name="csX1" fmla="*/ 2039456 w 2039456"/>
              <a:gd name="csY1" fmla="*/ 192710 h 740568"/>
              <a:gd name="csX2" fmla="*/ 1396519 w 2039456"/>
              <a:gd name="csY2" fmla="*/ 740568 h 740568"/>
              <a:gd name="csX3" fmla="*/ 0 w 2039456"/>
              <a:gd name="csY3" fmla="*/ 0 h 740568"/>
              <a:gd name="csX4" fmla="*/ 697707 w 2039456"/>
              <a:gd name="csY4" fmla="*/ 14116 h 740568"/>
              <a:gd name="csX0" fmla="*/ 697707 w 6687656"/>
              <a:gd name="csY0" fmla="*/ 14116 h 741350"/>
              <a:gd name="csX1" fmla="*/ 6687656 w 6687656"/>
              <a:gd name="csY1" fmla="*/ 741350 h 741350"/>
              <a:gd name="csX2" fmla="*/ 1396519 w 6687656"/>
              <a:gd name="csY2" fmla="*/ 740568 h 741350"/>
              <a:gd name="csX3" fmla="*/ 0 w 6687656"/>
              <a:gd name="csY3" fmla="*/ 0 h 741350"/>
              <a:gd name="csX4" fmla="*/ 697707 w 6687656"/>
              <a:gd name="csY4" fmla="*/ 14116 h 741350"/>
              <a:gd name="csX0" fmla="*/ 720567 w 6710516"/>
              <a:gd name="csY0" fmla="*/ 0 h 727234"/>
              <a:gd name="csX1" fmla="*/ 6710516 w 6710516"/>
              <a:gd name="csY1" fmla="*/ 727234 h 727234"/>
              <a:gd name="csX2" fmla="*/ 1419379 w 6710516"/>
              <a:gd name="csY2" fmla="*/ 726452 h 727234"/>
              <a:gd name="csX3" fmla="*/ 0 w 6710516"/>
              <a:gd name="csY3" fmla="*/ 1124 h 727234"/>
              <a:gd name="csX4" fmla="*/ 720567 w 6710516"/>
              <a:gd name="csY4" fmla="*/ 0 h 727234"/>
              <a:gd name="csX0" fmla="*/ 1238727 w 7228676"/>
              <a:gd name="csY0" fmla="*/ 120796 h 848030"/>
              <a:gd name="csX1" fmla="*/ 7228676 w 7228676"/>
              <a:gd name="csY1" fmla="*/ 848030 h 848030"/>
              <a:gd name="csX2" fmla="*/ 1937539 w 7228676"/>
              <a:gd name="csY2" fmla="*/ 847248 h 848030"/>
              <a:gd name="csX3" fmla="*/ 0 w 7228676"/>
              <a:gd name="csY3" fmla="*/ 0 h 848030"/>
              <a:gd name="csX4" fmla="*/ 1238727 w 7228676"/>
              <a:gd name="csY4" fmla="*/ 120796 h 848030"/>
              <a:gd name="csX0" fmla="*/ 781527 w 7228676"/>
              <a:gd name="csY0" fmla="*/ 0 h 856774"/>
              <a:gd name="csX1" fmla="*/ 7228676 w 7228676"/>
              <a:gd name="csY1" fmla="*/ 856774 h 856774"/>
              <a:gd name="csX2" fmla="*/ 1937539 w 7228676"/>
              <a:gd name="csY2" fmla="*/ 855992 h 856774"/>
              <a:gd name="csX3" fmla="*/ 0 w 7228676"/>
              <a:gd name="csY3" fmla="*/ 8744 h 856774"/>
              <a:gd name="csX4" fmla="*/ 781527 w 7228676"/>
              <a:gd name="csY4" fmla="*/ 0 h 856774"/>
              <a:gd name="csX0" fmla="*/ 781527 w 7228676"/>
              <a:gd name="csY0" fmla="*/ 0 h 856774"/>
              <a:gd name="csX1" fmla="*/ 7228676 w 7228676"/>
              <a:gd name="csY1" fmla="*/ 856774 h 856774"/>
              <a:gd name="csX2" fmla="*/ 1929919 w 7228676"/>
              <a:gd name="csY2" fmla="*/ 223532 h 856774"/>
              <a:gd name="csX3" fmla="*/ 0 w 7228676"/>
              <a:gd name="csY3" fmla="*/ 8744 h 856774"/>
              <a:gd name="csX4" fmla="*/ 781527 w 7228676"/>
              <a:gd name="csY4" fmla="*/ 0 h 856774"/>
              <a:gd name="csX0" fmla="*/ 781527 w 7083896"/>
              <a:gd name="csY0" fmla="*/ 0 h 223532"/>
              <a:gd name="csX1" fmla="*/ 7083896 w 7083896"/>
              <a:gd name="csY1" fmla="*/ 163354 h 223532"/>
              <a:gd name="csX2" fmla="*/ 1929919 w 7083896"/>
              <a:gd name="csY2" fmla="*/ 223532 h 223532"/>
              <a:gd name="csX3" fmla="*/ 0 w 7083896"/>
              <a:gd name="csY3" fmla="*/ 8744 h 223532"/>
              <a:gd name="csX4" fmla="*/ 781527 w 7083896"/>
              <a:gd name="csY4" fmla="*/ 0 h 223532"/>
              <a:gd name="csX0" fmla="*/ 781527 w 7083896"/>
              <a:gd name="csY0" fmla="*/ 0 h 338614"/>
              <a:gd name="csX1" fmla="*/ 7083896 w 7083896"/>
              <a:gd name="csY1" fmla="*/ 338614 h 338614"/>
              <a:gd name="csX2" fmla="*/ 1929919 w 7083896"/>
              <a:gd name="csY2" fmla="*/ 223532 h 338614"/>
              <a:gd name="csX3" fmla="*/ 0 w 7083896"/>
              <a:gd name="csY3" fmla="*/ 8744 h 338614"/>
              <a:gd name="csX4" fmla="*/ 781527 w 7083896"/>
              <a:gd name="csY4" fmla="*/ 0 h 338614"/>
              <a:gd name="csX0" fmla="*/ 781527 w 7083896"/>
              <a:gd name="csY0" fmla="*/ 0 h 338614"/>
              <a:gd name="csX1" fmla="*/ 7083896 w 7083896"/>
              <a:gd name="csY1" fmla="*/ 338614 h 338614"/>
              <a:gd name="csX2" fmla="*/ 2028979 w 7083896"/>
              <a:gd name="csY2" fmla="*/ 322592 h 338614"/>
              <a:gd name="csX3" fmla="*/ 0 w 7083896"/>
              <a:gd name="csY3" fmla="*/ 8744 h 338614"/>
              <a:gd name="csX4" fmla="*/ 781527 w 7083896"/>
              <a:gd name="csY4" fmla="*/ 0 h 338614"/>
              <a:gd name="csX0" fmla="*/ 1378427 w 7083896"/>
              <a:gd name="csY0" fmla="*/ 0 h 525939"/>
              <a:gd name="csX1" fmla="*/ 7083896 w 7083896"/>
              <a:gd name="csY1" fmla="*/ 525939 h 525939"/>
              <a:gd name="csX2" fmla="*/ 2028979 w 7083896"/>
              <a:gd name="csY2" fmla="*/ 509917 h 525939"/>
              <a:gd name="csX3" fmla="*/ 0 w 7083896"/>
              <a:gd name="csY3" fmla="*/ 196069 h 525939"/>
              <a:gd name="csX4" fmla="*/ 1378427 w 7083896"/>
              <a:gd name="csY4" fmla="*/ 0 h 525939"/>
              <a:gd name="csX0" fmla="*/ 1006952 w 7083896"/>
              <a:gd name="csY0" fmla="*/ 0 h 338614"/>
              <a:gd name="csX1" fmla="*/ 7083896 w 7083896"/>
              <a:gd name="csY1" fmla="*/ 338614 h 338614"/>
              <a:gd name="csX2" fmla="*/ 2028979 w 7083896"/>
              <a:gd name="csY2" fmla="*/ 322592 h 338614"/>
              <a:gd name="csX3" fmla="*/ 0 w 7083896"/>
              <a:gd name="csY3" fmla="*/ 8744 h 338614"/>
              <a:gd name="csX4" fmla="*/ 1006952 w 7083896"/>
              <a:gd name="csY4" fmla="*/ 0 h 338614"/>
              <a:gd name="csX0" fmla="*/ 994252 w 7071196"/>
              <a:gd name="csY0" fmla="*/ 264306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994252 w 7071196"/>
              <a:gd name="csY4" fmla="*/ 264306 h 602920"/>
              <a:gd name="csX0" fmla="*/ 1000602 w 7071196"/>
              <a:gd name="csY0" fmla="*/ 16656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0602 w 7071196"/>
              <a:gd name="csY4" fmla="*/ 16656 h 602920"/>
              <a:gd name="csX0" fmla="*/ 995839 w 7071196"/>
              <a:gd name="csY0" fmla="*/ 951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995839 w 7071196"/>
              <a:gd name="csY4" fmla="*/ 9512 h 602920"/>
              <a:gd name="csX0" fmla="*/ 1007745 w 7071196"/>
              <a:gd name="csY0" fmla="*/ 4749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7745 w 7071196"/>
              <a:gd name="csY4" fmla="*/ 4749 h 602920"/>
              <a:gd name="csX0" fmla="*/ 843438 w 7071196"/>
              <a:gd name="csY0" fmla="*/ 0 h 605315"/>
              <a:gd name="csX1" fmla="*/ 7071196 w 7071196"/>
              <a:gd name="csY1" fmla="*/ 605315 h 605315"/>
              <a:gd name="csX2" fmla="*/ 2016279 w 7071196"/>
              <a:gd name="csY2" fmla="*/ 589293 h 605315"/>
              <a:gd name="csX3" fmla="*/ 0 w 7071196"/>
              <a:gd name="csY3" fmla="*/ 2395 h 605315"/>
              <a:gd name="csX4" fmla="*/ 843438 w 7071196"/>
              <a:gd name="csY4" fmla="*/ 0 h 605315"/>
              <a:gd name="csX0" fmla="*/ 1007744 w 7071196"/>
              <a:gd name="csY0" fmla="*/ 1189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7744 w 7071196"/>
              <a:gd name="csY4" fmla="*/ 11892 h 602920"/>
              <a:gd name="csX0" fmla="*/ 1000600 w 7071196"/>
              <a:gd name="csY0" fmla="*/ 1189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0600 w 7071196"/>
              <a:gd name="csY4" fmla="*/ 11892 h 602920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35329 w 7090246"/>
              <a:gd name="csY2" fmla="*/ 589279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40092 w 7090246"/>
              <a:gd name="csY2" fmla="*/ 565466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21042 w 7090246"/>
              <a:gd name="csY2" fmla="*/ 586897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85483"/>
              <a:gd name="csY0" fmla="*/ 14273 h 602920"/>
              <a:gd name="csX1" fmla="*/ 7085483 w 7085483"/>
              <a:gd name="csY1" fmla="*/ 602920 h 602920"/>
              <a:gd name="csX2" fmla="*/ 2021042 w 7085483"/>
              <a:gd name="csY2" fmla="*/ 586897 h 602920"/>
              <a:gd name="csX3" fmla="*/ 0 w 7085483"/>
              <a:gd name="csY3" fmla="*/ 0 h 602920"/>
              <a:gd name="csX4" fmla="*/ 1019650 w 7085483"/>
              <a:gd name="csY4" fmla="*/ 14273 h 602920"/>
              <a:gd name="csX0" fmla="*/ 1019650 w 7085483"/>
              <a:gd name="csY0" fmla="*/ 14273 h 586897"/>
              <a:gd name="csX1" fmla="*/ 7085483 w 7085483"/>
              <a:gd name="csY1" fmla="*/ 564820 h 586897"/>
              <a:gd name="csX2" fmla="*/ 2021042 w 7085483"/>
              <a:gd name="csY2" fmla="*/ 586897 h 586897"/>
              <a:gd name="csX3" fmla="*/ 0 w 7085483"/>
              <a:gd name="csY3" fmla="*/ 0 h 586897"/>
              <a:gd name="csX4" fmla="*/ 1019650 w 7085483"/>
              <a:gd name="csY4" fmla="*/ 14273 h 586897"/>
              <a:gd name="csX0" fmla="*/ 1019650 w 7083101"/>
              <a:gd name="csY0" fmla="*/ 14273 h 602920"/>
              <a:gd name="csX1" fmla="*/ 7083101 w 7083101"/>
              <a:gd name="csY1" fmla="*/ 602920 h 602920"/>
              <a:gd name="csX2" fmla="*/ 2021042 w 7083101"/>
              <a:gd name="csY2" fmla="*/ 586897 h 602920"/>
              <a:gd name="csX3" fmla="*/ 0 w 7083101"/>
              <a:gd name="csY3" fmla="*/ 0 h 602920"/>
              <a:gd name="csX4" fmla="*/ 1019650 w 7083101"/>
              <a:gd name="csY4" fmla="*/ 14273 h 602920"/>
              <a:gd name="csX0" fmla="*/ 975200 w 7038651"/>
              <a:gd name="csY0" fmla="*/ 14273 h 602920"/>
              <a:gd name="csX1" fmla="*/ 7038651 w 7038651"/>
              <a:gd name="csY1" fmla="*/ 602920 h 602920"/>
              <a:gd name="csX2" fmla="*/ 1976592 w 7038651"/>
              <a:gd name="csY2" fmla="*/ 586897 h 602920"/>
              <a:gd name="csX3" fmla="*/ 0 w 7038651"/>
              <a:gd name="csY3" fmla="*/ 0 h 602920"/>
              <a:gd name="csX4" fmla="*/ 975200 w 7038651"/>
              <a:gd name="csY4" fmla="*/ 14273 h 602920"/>
              <a:gd name="csX0" fmla="*/ 978375 w 7041826"/>
              <a:gd name="csY0" fmla="*/ 4748 h 593395"/>
              <a:gd name="csX1" fmla="*/ 7041826 w 7041826"/>
              <a:gd name="csY1" fmla="*/ 593395 h 593395"/>
              <a:gd name="csX2" fmla="*/ 1979767 w 7041826"/>
              <a:gd name="csY2" fmla="*/ 577372 h 593395"/>
              <a:gd name="csX3" fmla="*/ 0 w 7041826"/>
              <a:gd name="csY3" fmla="*/ 0 h 593395"/>
              <a:gd name="csX4" fmla="*/ 978375 w 7041826"/>
              <a:gd name="csY4" fmla="*/ 4748 h 593395"/>
              <a:gd name="csX0" fmla="*/ 991075 w 7054526"/>
              <a:gd name="csY0" fmla="*/ 17448 h 606095"/>
              <a:gd name="csX1" fmla="*/ 7054526 w 7054526"/>
              <a:gd name="csY1" fmla="*/ 606095 h 606095"/>
              <a:gd name="csX2" fmla="*/ 1992467 w 7054526"/>
              <a:gd name="csY2" fmla="*/ 590072 h 606095"/>
              <a:gd name="csX3" fmla="*/ 0 w 7054526"/>
              <a:gd name="csY3" fmla="*/ 0 h 606095"/>
              <a:gd name="csX4" fmla="*/ 991075 w 7054526"/>
              <a:gd name="csY4" fmla="*/ 17448 h 606095"/>
              <a:gd name="csX0" fmla="*/ 1006950 w 7070401"/>
              <a:gd name="csY0" fmla="*/ 20623 h 609270"/>
              <a:gd name="csX1" fmla="*/ 7070401 w 7070401"/>
              <a:gd name="csY1" fmla="*/ 609270 h 609270"/>
              <a:gd name="csX2" fmla="*/ 2008342 w 7070401"/>
              <a:gd name="csY2" fmla="*/ 593247 h 609270"/>
              <a:gd name="csX3" fmla="*/ 0 w 7070401"/>
              <a:gd name="csY3" fmla="*/ 0 h 609270"/>
              <a:gd name="csX4" fmla="*/ 1006950 w 7070401"/>
              <a:gd name="csY4" fmla="*/ 20623 h 609270"/>
              <a:gd name="csX0" fmla="*/ 991075 w 7054526"/>
              <a:gd name="csY0" fmla="*/ 20623 h 609270"/>
              <a:gd name="csX1" fmla="*/ 7054526 w 7054526"/>
              <a:gd name="csY1" fmla="*/ 609270 h 609270"/>
              <a:gd name="csX2" fmla="*/ 1992467 w 7054526"/>
              <a:gd name="csY2" fmla="*/ 593247 h 609270"/>
              <a:gd name="csX3" fmla="*/ 0 w 7054526"/>
              <a:gd name="csY3" fmla="*/ 0 h 609270"/>
              <a:gd name="csX4" fmla="*/ 991075 w 7054526"/>
              <a:gd name="csY4" fmla="*/ 20623 h 609270"/>
              <a:gd name="csX0" fmla="*/ 984725 w 7048176"/>
              <a:gd name="csY0" fmla="*/ 11098 h 599745"/>
              <a:gd name="csX1" fmla="*/ 7048176 w 7048176"/>
              <a:gd name="csY1" fmla="*/ 599745 h 599745"/>
              <a:gd name="csX2" fmla="*/ 1986117 w 7048176"/>
              <a:gd name="csY2" fmla="*/ 583722 h 599745"/>
              <a:gd name="csX3" fmla="*/ 0 w 7048176"/>
              <a:gd name="csY3" fmla="*/ 0 h 599745"/>
              <a:gd name="csX4" fmla="*/ 984725 w 7048176"/>
              <a:gd name="csY4" fmla="*/ 11098 h 599745"/>
              <a:gd name="csX0" fmla="*/ 984725 w 7048176"/>
              <a:gd name="csY0" fmla="*/ 33323 h 621970"/>
              <a:gd name="csX1" fmla="*/ 7048176 w 7048176"/>
              <a:gd name="csY1" fmla="*/ 621970 h 621970"/>
              <a:gd name="csX2" fmla="*/ 1986117 w 7048176"/>
              <a:gd name="csY2" fmla="*/ 605947 h 621970"/>
              <a:gd name="csX3" fmla="*/ 0 w 7048176"/>
              <a:gd name="csY3" fmla="*/ 0 h 621970"/>
              <a:gd name="csX4" fmla="*/ 984725 w 7048176"/>
              <a:gd name="csY4" fmla="*/ 33323 h 621970"/>
              <a:gd name="csX0" fmla="*/ 984725 w 7048176"/>
              <a:gd name="csY0" fmla="*/ 23798 h 612445"/>
              <a:gd name="csX1" fmla="*/ 7048176 w 7048176"/>
              <a:gd name="csY1" fmla="*/ 612445 h 612445"/>
              <a:gd name="csX2" fmla="*/ 1986117 w 7048176"/>
              <a:gd name="csY2" fmla="*/ 596422 h 612445"/>
              <a:gd name="csX3" fmla="*/ 0 w 7048176"/>
              <a:gd name="csY3" fmla="*/ 0 h 612445"/>
              <a:gd name="csX4" fmla="*/ 984725 w 7048176"/>
              <a:gd name="csY4" fmla="*/ 23798 h 612445"/>
              <a:gd name="csX0" fmla="*/ 984725 w 7048176"/>
              <a:gd name="csY0" fmla="*/ 14273 h 602920"/>
              <a:gd name="csX1" fmla="*/ 7048176 w 7048176"/>
              <a:gd name="csY1" fmla="*/ 602920 h 602920"/>
              <a:gd name="csX2" fmla="*/ 1986117 w 7048176"/>
              <a:gd name="csY2" fmla="*/ 586897 h 602920"/>
              <a:gd name="csX3" fmla="*/ 0 w 7048176"/>
              <a:gd name="csY3" fmla="*/ 0 h 602920"/>
              <a:gd name="csX4" fmla="*/ 984725 w 7048176"/>
              <a:gd name="csY4" fmla="*/ 14273 h 602920"/>
              <a:gd name="csX0" fmla="*/ 984725 w 7048176"/>
              <a:gd name="csY0" fmla="*/ 26973 h 615620"/>
              <a:gd name="csX1" fmla="*/ 7048176 w 7048176"/>
              <a:gd name="csY1" fmla="*/ 615620 h 615620"/>
              <a:gd name="csX2" fmla="*/ 1986117 w 7048176"/>
              <a:gd name="csY2" fmla="*/ 599597 h 615620"/>
              <a:gd name="csX3" fmla="*/ 0 w 7048176"/>
              <a:gd name="csY3" fmla="*/ 0 h 615620"/>
              <a:gd name="csX4" fmla="*/ 984725 w 7048176"/>
              <a:gd name="csY4" fmla="*/ 26973 h 615620"/>
              <a:gd name="csX0" fmla="*/ 984725 w 7048176"/>
              <a:gd name="csY0" fmla="*/ 17448 h 606095"/>
              <a:gd name="csX1" fmla="*/ 7048176 w 7048176"/>
              <a:gd name="csY1" fmla="*/ 606095 h 606095"/>
              <a:gd name="csX2" fmla="*/ 1986117 w 7048176"/>
              <a:gd name="csY2" fmla="*/ 590072 h 606095"/>
              <a:gd name="csX3" fmla="*/ 0 w 7048176"/>
              <a:gd name="csY3" fmla="*/ 0 h 606095"/>
              <a:gd name="csX4" fmla="*/ 984725 w 7048176"/>
              <a:gd name="csY4" fmla="*/ 17448 h 6060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048176" h="606095">
                <a:moveTo>
                  <a:pt x="984725" y="17448"/>
                </a:moveTo>
                <a:lnTo>
                  <a:pt x="7048176" y="606095"/>
                </a:lnTo>
                <a:lnTo>
                  <a:pt x="1986117" y="590072"/>
                </a:lnTo>
                <a:lnTo>
                  <a:pt x="0" y="0"/>
                </a:lnTo>
                <a:lnTo>
                  <a:pt x="984725" y="17448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C257A2-272C-B3EE-AD39-A3468A0DF617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780133" y="2419231"/>
            <a:ext cx="1016624" cy="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AAD70B-4623-A00C-0847-9A4B19E7623B}"/>
              </a:ext>
            </a:extLst>
          </p:cNvPr>
          <p:cNvCxnSpPr>
            <a:cxnSpLocks/>
            <a:stCxn id="19" idx="0"/>
          </p:cNvCxnSpPr>
          <p:nvPr/>
        </p:nvCxnSpPr>
        <p:spPr>
          <a:xfrm>
            <a:off x="5796754" y="1805394"/>
            <a:ext cx="3" cy="6199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855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0B3BAE6-81C4-CA0F-4E0A-984BE9499626}"/>
              </a:ext>
            </a:extLst>
          </p:cNvPr>
          <p:cNvSpPr/>
          <p:nvPr/>
        </p:nvSpPr>
        <p:spPr>
          <a:xfrm>
            <a:off x="0" y="1407885"/>
            <a:ext cx="12192000" cy="4769078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E3CBB-85F4-1668-802E-C1BCB4D8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1407885"/>
          </a:xfrm>
        </p:spPr>
        <p:txBody>
          <a:bodyPr/>
          <a:lstStyle/>
          <a:p>
            <a:r>
              <a:rPr lang="it-IT" b="1" noProof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75CFE-005D-E4A6-E64B-7B77D480F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039"/>
            <a:ext cx="10515600" cy="443524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t-IT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Obiettivi del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Progetto</a:t>
            </a:r>
          </a:p>
          <a:p>
            <a:pPr marL="514350" indent="-514350">
              <a:buFont typeface="+mj-lt"/>
              <a:buAutoNum type="arabicPeriod"/>
            </a:pPr>
            <a:r>
              <a:rPr lang="it-IT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Competenze e attività svolte</a:t>
            </a:r>
          </a:p>
          <a:p>
            <a:pPr marL="514350" indent="-514350">
              <a:buFont typeface="+mj-lt"/>
              <a:buAutoNum type="arabicPeriod"/>
            </a:pPr>
            <a:r>
              <a:rPr lang="it-IT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Concept e idea di base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Palette colori e </a:t>
            </a:r>
            <a:r>
              <a:rPr lang="it-IT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font</a:t>
            </a:r>
          </a:p>
          <a:p>
            <a:pPr marL="514350" indent="-514350">
              <a:buFont typeface="+mj-lt"/>
              <a:buAutoNum type="arabicPeriod"/>
            </a:pPr>
            <a:r>
              <a:rPr lang="it-IT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Progettazione a bassa fedeltà (MIRO)</a:t>
            </a:r>
          </a:p>
          <a:p>
            <a:pPr marL="514350" indent="-514350">
              <a:buFont typeface="+mj-lt"/>
              <a:buAutoNum type="arabicPeriod"/>
            </a:pPr>
            <a:r>
              <a:rPr lang="it-IT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Progettazione ad alta fedeltà (FIGMA)</a:t>
            </a:r>
          </a:p>
          <a:p>
            <a:pPr marL="514350" indent="-514350">
              <a:buFont typeface="+mj-lt"/>
              <a:buAutoNum type="arabicPeriod"/>
            </a:pPr>
            <a:r>
              <a:rPr lang="it-IT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Sviluppo del sito (HTML, CSS, JavaScript)</a:t>
            </a:r>
          </a:p>
          <a:p>
            <a:pPr marL="514350" indent="-514350">
              <a:buFont typeface="+mj-lt"/>
              <a:buAutoNum type="arabicPeriod"/>
            </a:pPr>
            <a:r>
              <a:rPr lang="it-IT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Risultato finale</a:t>
            </a:r>
          </a:p>
          <a:p>
            <a:pPr marL="514350" indent="-514350">
              <a:buFont typeface="+mj-lt"/>
              <a:buAutoNum type="arabicPeriod"/>
            </a:pPr>
            <a:r>
              <a:rPr lang="it-IT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Conclusioni</a:t>
            </a:r>
          </a:p>
          <a:p>
            <a:endParaRPr lang="it-IT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B02195C-0412-9D06-A1A0-BCEBE7572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6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82FED-039C-0A14-98A3-220596B2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287FBE-6A51-FF69-388F-C99061C6B3B9}"/>
              </a:ext>
            </a:extLst>
          </p:cNvPr>
          <p:cNvSpPr/>
          <p:nvPr/>
        </p:nvSpPr>
        <p:spPr>
          <a:xfrm>
            <a:off x="0" y="1407885"/>
            <a:ext cx="12192000" cy="4769078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324F1-9883-3F10-ABA3-593D9E582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93" y="199378"/>
            <a:ext cx="1428972" cy="6262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E47E128-6120-0A7C-3512-CD19C393FF76}"/>
              </a:ext>
            </a:extLst>
          </p:cNvPr>
          <p:cNvSpPr/>
          <p:nvPr/>
        </p:nvSpPr>
        <p:spPr>
          <a:xfrm>
            <a:off x="1" y="-4302"/>
            <a:ext cx="12192000" cy="1559893"/>
          </a:xfrm>
          <a:prstGeom prst="rect">
            <a:avLst/>
          </a:prstGeom>
          <a:solidFill>
            <a:srgbClr val="021C34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5BED92-5F6D-4C9E-E32B-AC7328990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825625"/>
            <a:ext cx="5172075" cy="4351338"/>
          </a:xfrm>
        </p:spPr>
        <p:txBody>
          <a:bodyPr>
            <a:normAutofit/>
          </a:bodyPr>
          <a:lstStyle/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Hamburger-menu</a:t>
            </a:r>
          </a:p>
          <a:p>
            <a:r>
              <a:rPr lang="en-US" dirty="0"/>
              <a:t>Card news </a:t>
            </a:r>
            <a:r>
              <a:rPr lang="en-US" dirty="0" err="1"/>
              <a:t>cliccabili</a:t>
            </a:r>
            <a:endParaRPr lang="en-US" dirty="0"/>
          </a:p>
          <a:p>
            <a:r>
              <a:rPr lang="it-IT" sz="3200" b="1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Carousel</a:t>
            </a:r>
            <a:r>
              <a:rPr lang="it-IT" sz="3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orizzontale</a:t>
            </a:r>
            <a:endParaRPr lang="it-IT" sz="3200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Video</a:t>
            </a: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CTA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Forme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Mappa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Icone</a:t>
            </a:r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C207464-9CE6-DFBF-98A5-C1FC412DA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485B72-6D09-FDDC-4805-EF66E9A5E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8254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Sviluppo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del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sito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Gli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elementi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UI/UX</a:t>
            </a:r>
            <a:endParaRPr lang="it-IT" b="1" noProof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559CBDC-4E2D-956A-1560-4B54C954B325}"/>
              </a:ext>
            </a:extLst>
          </p:cNvPr>
          <p:cNvSpPr/>
          <p:nvPr/>
        </p:nvSpPr>
        <p:spPr>
          <a:xfrm>
            <a:off x="4577293" y="2131363"/>
            <a:ext cx="2322795" cy="3390755"/>
          </a:xfrm>
          <a:custGeom>
            <a:avLst/>
            <a:gdLst>
              <a:gd name="csX0" fmla="*/ 0 w 420206"/>
              <a:gd name="csY0" fmla="*/ 0 h 700258"/>
              <a:gd name="csX1" fmla="*/ 420206 w 420206"/>
              <a:gd name="csY1" fmla="*/ 0 h 700258"/>
              <a:gd name="csX2" fmla="*/ 420206 w 420206"/>
              <a:gd name="csY2" fmla="*/ 700258 h 700258"/>
              <a:gd name="csX3" fmla="*/ 0 w 420206"/>
              <a:gd name="csY3" fmla="*/ 700258 h 700258"/>
              <a:gd name="csX4" fmla="*/ 0 w 420206"/>
              <a:gd name="csY4" fmla="*/ 0 h 700258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978693 w 1398899"/>
              <a:gd name="csY3" fmla="*/ 1421777 h 1421777"/>
              <a:gd name="csX4" fmla="*/ 0 w 1398899"/>
              <a:gd name="csY4" fmla="*/ 0 h 1421777"/>
              <a:gd name="csX0" fmla="*/ 4763 w 1403662"/>
              <a:gd name="csY0" fmla="*/ 0 h 1421777"/>
              <a:gd name="csX1" fmla="*/ 1403662 w 1403662"/>
              <a:gd name="csY1" fmla="*/ 721519 h 1421777"/>
              <a:gd name="csX2" fmla="*/ 1403662 w 1403662"/>
              <a:gd name="csY2" fmla="*/ 1421777 h 1421777"/>
              <a:gd name="csX3" fmla="*/ 0 w 1403662"/>
              <a:gd name="csY3" fmla="*/ 107327 h 1421777"/>
              <a:gd name="csX4" fmla="*/ 4763 w 1403662"/>
              <a:gd name="csY4" fmla="*/ 0 h 1421777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11905 w 1398899"/>
              <a:gd name="csY3" fmla="*/ 85896 h 1421777"/>
              <a:gd name="csX4" fmla="*/ 0 w 1398899"/>
              <a:gd name="csY4" fmla="*/ 0 h 1421777"/>
              <a:gd name="csX0" fmla="*/ 0 w 1909439"/>
              <a:gd name="csY0" fmla="*/ 0 h 1551317"/>
              <a:gd name="csX1" fmla="*/ 1909439 w 1909439"/>
              <a:gd name="csY1" fmla="*/ 851059 h 1551317"/>
              <a:gd name="csX2" fmla="*/ 1909439 w 1909439"/>
              <a:gd name="csY2" fmla="*/ 1551317 h 1551317"/>
              <a:gd name="csX3" fmla="*/ 522445 w 1909439"/>
              <a:gd name="csY3" fmla="*/ 215436 h 1551317"/>
              <a:gd name="csX4" fmla="*/ 0 w 1909439"/>
              <a:gd name="csY4" fmla="*/ 0 h 1551317"/>
              <a:gd name="csX0" fmla="*/ 26195 w 1935634"/>
              <a:gd name="csY0" fmla="*/ 0 h 1551317"/>
              <a:gd name="csX1" fmla="*/ 1935634 w 1935634"/>
              <a:gd name="csY1" fmla="*/ 851059 h 1551317"/>
              <a:gd name="csX2" fmla="*/ 1935634 w 1935634"/>
              <a:gd name="csY2" fmla="*/ 1551317 h 1551317"/>
              <a:gd name="csX3" fmla="*/ 0 w 1935634"/>
              <a:gd name="csY3" fmla="*/ 611676 h 1551317"/>
              <a:gd name="csX4" fmla="*/ 26195 w 1935634"/>
              <a:gd name="csY4" fmla="*/ 0 h 1551317"/>
              <a:gd name="csX0" fmla="*/ 26195 w 2042314"/>
              <a:gd name="csY0" fmla="*/ 0 h 1551317"/>
              <a:gd name="csX1" fmla="*/ 2042314 w 2042314"/>
              <a:gd name="csY1" fmla="*/ 332899 h 1551317"/>
              <a:gd name="csX2" fmla="*/ 1935634 w 2042314"/>
              <a:gd name="csY2" fmla="*/ 1551317 h 1551317"/>
              <a:gd name="csX3" fmla="*/ 0 w 2042314"/>
              <a:gd name="csY3" fmla="*/ 611676 h 1551317"/>
              <a:gd name="csX4" fmla="*/ 26195 w 2042314"/>
              <a:gd name="csY4" fmla="*/ 0 h 1551317"/>
              <a:gd name="csX0" fmla="*/ 26195 w 2042314"/>
              <a:gd name="csY0" fmla="*/ 0 h 3791597"/>
              <a:gd name="csX1" fmla="*/ 2042314 w 2042314"/>
              <a:gd name="csY1" fmla="*/ 332899 h 3791597"/>
              <a:gd name="csX2" fmla="*/ 2042314 w 2042314"/>
              <a:gd name="csY2" fmla="*/ 3791597 h 3791597"/>
              <a:gd name="csX3" fmla="*/ 0 w 2042314"/>
              <a:gd name="csY3" fmla="*/ 611676 h 3791597"/>
              <a:gd name="csX4" fmla="*/ 26195 w 2042314"/>
              <a:gd name="csY4" fmla="*/ 0 h 3791597"/>
              <a:gd name="csX0" fmla="*/ 19845 w 2035964"/>
              <a:gd name="csY0" fmla="*/ 0 h 3791597"/>
              <a:gd name="csX1" fmla="*/ 2035964 w 2035964"/>
              <a:gd name="csY1" fmla="*/ 332899 h 3791597"/>
              <a:gd name="csX2" fmla="*/ 2035964 w 2035964"/>
              <a:gd name="csY2" fmla="*/ 3791597 h 3791597"/>
              <a:gd name="csX3" fmla="*/ 0 w 2035964"/>
              <a:gd name="csY3" fmla="*/ 357676 h 3791597"/>
              <a:gd name="csX4" fmla="*/ 19845 w 2035964"/>
              <a:gd name="csY4" fmla="*/ 0 h 3791597"/>
              <a:gd name="csX0" fmla="*/ 0 w 2041519"/>
              <a:gd name="csY0" fmla="*/ 0 h 4064647"/>
              <a:gd name="csX1" fmla="*/ 2041519 w 2041519"/>
              <a:gd name="csY1" fmla="*/ 605949 h 4064647"/>
              <a:gd name="csX2" fmla="*/ 2041519 w 2041519"/>
              <a:gd name="csY2" fmla="*/ 4064647 h 4064647"/>
              <a:gd name="csX3" fmla="*/ 5555 w 2041519"/>
              <a:gd name="csY3" fmla="*/ 630726 h 4064647"/>
              <a:gd name="csX4" fmla="*/ 0 w 2041519"/>
              <a:gd name="csY4" fmla="*/ 0 h 4064647"/>
              <a:gd name="csX0" fmla="*/ 82581 w 2035994"/>
              <a:gd name="csY0" fmla="*/ 0 h 4012260"/>
              <a:gd name="csX1" fmla="*/ 2035994 w 2035994"/>
              <a:gd name="csY1" fmla="*/ 553562 h 4012260"/>
              <a:gd name="csX2" fmla="*/ 2035994 w 2035994"/>
              <a:gd name="csY2" fmla="*/ 4012260 h 4012260"/>
              <a:gd name="csX3" fmla="*/ 30 w 2035994"/>
              <a:gd name="csY3" fmla="*/ 578339 h 4012260"/>
              <a:gd name="csX4" fmla="*/ 82581 w 2035994"/>
              <a:gd name="csY4" fmla="*/ 0 h 4012260"/>
              <a:gd name="csX0" fmla="*/ 6579 w 2036192"/>
              <a:gd name="csY0" fmla="*/ 0 h 4064647"/>
              <a:gd name="csX1" fmla="*/ 2036192 w 2036192"/>
              <a:gd name="csY1" fmla="*/ 605949 h 4064647"/>
              <a:gd name="csX2" fmla="*/ 2036192 w 2036192"/>
              <a:gd name="csY2" fmla="*/ 4064647 h 4064647"/>
              <a:gd name="csX3" fmla="*/ 228 w 2036192"/>
              <a:gd name="csY3" fmla="*/ 630726 h 4064647"/>
              <a:gd name="csX4" fmla="*/ 6579 w 2036192"/>
              <a:gd name="csY4" fmla="*/ 0 h 4064647"/>
              <a:gd name="csX0" fmla="*/ 0 w 2029613"/>
              <a:gd name="csY0" fmla="*/ 0 h 4064647"/>
              <a:gd name="csX1" fmla="*/ 2029613 w 2029613"/>
              <a:gd name="csY1" fmla="*/ 605949 h 4064647"/>
              <a:gd name="csX2" fmla="*/ 2029613 w 2029613"/>
              <a:gd name="csY2" fmla="*/ 4064647 h 4064647"/>
              <a:gd name="csX3" fmla="*/ 15081 w 2029613"/>
              <a:gd name="csY3" fmla="*/ 623583 h 4064647"/>
              <a:gd name="csX4" fmla="*/ 0 w 2029613"/>
              <a:gd name="csY4" fmla="*/ 0 h 4064647"/>
              <a:gd name="csX0" fmla="*/ 0 w 2029613"/>
              <a:gd name="csY0" fmla="*/ 0 h 4064647"/>
              <a:gd name="csX1" fmla="*/ 2029613 w 2029613"/>
              <a:gd name="csY1" fmla="*/ 605949 h 4064647"/>
              <a:gd name="csX2" fmla="*/ 2029613 w 2029613"/>
              <a:gd name="csY2" fmla="*/ 4064647 h 4064647"/>
              <a:gd name="csX3" fmla="*/ 793 w 2029613"/>
              <a:gd name="csY3" fmla="*/ 630727 h 4064647"/>
              <a:gd name="csX4" fmla="*/ 0 w 2029613"/>
              <a:gd name="csY4" fmla="*/ 0 h 4064647"/>
              <a:gd name="csX0" fmla="*/ 0 w 2029613"/>
              <a:gd name="csY0" fmla="*/ 0 h 4064647"/>
              <a:gd name="csX1" fmla="*/ 2024850 w 2029613"/>
              <a:gd name="csY1" fmla="*/ 586899 h 4064647"/>
              <a:gd name="csX2" fmla="*/ 2029613 w 2029613"/>
              <a:gd name="csY2" fmla="*/ 4064647 h 4064647"/>
              <a:gd name="csX3" fmla="*/ 793 w 2029613"/>
              <a:gd name="csY3" fmla="*/ 630727 h 4064647"/>
              <a:gd name="csX4" fmla="*/ 0 w 2029613"/>
              <a:gd name="csY4" fmla="*/ 0 h 4064647"/>
              <a:gd name="csX0" fmla="*/ 0 w 2029613"/>
              <a:gd name="csY0" fmla="*/ 0 h 4064647"/>
              <a:gd name="csX1" fmla="*/ 2024850 w 2029613"/>
              <a:gd name="csY1" fmla="*/ 591662 h 4064647"/>
              <a:gd name="csX2" fmla="*/ 2029613 w 2029613"/>
              <a:gd name="csY2" fmla="*/ 4064647 h 4064647"/>
              <a:gd name="csX3" fmla="*/ 793 w 2029613"/>
              <a:gd name="csY3" fmla="*/ 630727 h 4064647"/>
              <a:gd name="csX4" fmla="*/ 0 w 2029613"/>
              <a:gd name="csY4" fmla="*/ 0 h 4064647"/>
              <a:gd name="csX0" fmla="*/ 0 w 2058188"/>
              <a:gd name="csY0" fmla="*/ 0 h 4059885"/>
              <a:gd name="csX1" fmla="*/ 2024850 w 2058188"/>
              <a:gd name="csY1" fmla="*/ 591662 h 4059885"/>
              <a:gd name="csX2" fmla="*/ 2058188 w 2058188"/>
              <a:gd name="csY2" fmla="*/ 4059885 h 4059885"/>
              <a:gd name="csX3" fmla="*/ 793 w 2058188"/>
              <a:gd name="csY3" fmla="*/ 630727 h 4059885"/>
              <a:gd name="csX4" fmla="*/ 0 w 2058188"/>
              <a:gd name="csY4" fmla="*/ 0 h 4059885"/>
              <a:gd name="csX0" fmla="*/ 0 w 2055807"/>
              <a:gd name="csY0" fmla="*/ 0 h 4028929"/>
              <a:gd name="csX1" fmla="*/ 2024850 w 2055807"/>
              <a:gd name="csY1" fmla="*/ 591662 h 4028929"/>
              <a:gd name="csX2" fmla="*/ 2055807 w 2055807"/>
              <a:gd name="csY2" fmla="*/ 4028929 h 4028929"/>
              <a:gd name="csX3" fmla="*/ 793 w 2055807"/>
              <a:gd name="csY3" fmla="*/ 630727 h 4028929"/>
              <a:gd name="csX4" fmla="*/ 0 w 2055807"/>
              <a:gd name="csY4" fmla="*/ 0 h 4028929"/>
              <a:gd name="csX0" fmla="*/ 0 w 2043901"/>
              <a:gd name="csY0" fmla="*/ 0 h 4052742"/>
              <a:gd name="csX1" fmla="*/ 2024850 w 2043901"/>
              <a:gd name="csY1" fmla="*/ 591662 h 4052742"/>
              <a:gd name="csX2" fmla="*/ 2043901 w 2043901"/>
              <a:gd name="csY2" fmla="*/ 4052742 h 4052742"/>
              <a:gd name="csX3" fmla="*/ 793 w 2043901"/>
              <a:gd name="csY3" fmla="*/ 630727 h 4052742"/>
              <a:gd name="csX4" fmla="*/ 0 w 2043901"/>
              <a:gd name="csY4" fmla="*/ 0 h 4052742"/>
              <a:gd name="csX0" fmla="*/ 0 w 2334419"/>
              <a:gd name="csY0" fmla="*/ 0 h 4052742"/>
              <a:gd name="csX1" fmla="*/ 2334413 w 2334419"/>
              <a:gd name="csY1" fmla="*/ 905987 h 4052742"/>
              <a:gd name="csX2" fmla="*/ 2043901 w 2334419"/>
              <a:gd name="csY2" fmla="*/ 4052742 h 4052742"/>
              <a:gd name="csX3" fmla="*/ 793 w 2334419"/>
              <a:gd name="csY3" fmla="*/ 630727 h 4052742"/>
              <a:gd name="csX4" fmla="*/ 0 w 2334419"/>
              <a:gd name="csY4" fmla="*/ 0 h 4052742"/>
              <a:gd name="csX0" fmla="*/ 0 w 2334624"/>
              <a:gd name="csY0" fmla="*/ 0 h 3409804"/>
              <a:gd name="csX1" fmla="*/ 2334413 w 2334624"/>
              <a:gd name="csY1" fmla="*/ 905987 h 3409804"/>
              <a:gd name="csX2" fmla="*/ 2329651 w 2334624"/>
              <a:gd name="csY2" fmla="*/ 3409804 h 3409804"/>
              <a:gd name="csX3" fmla="*/ 793 w 2334624"/>
              <a:gd name="csY3" fmla="*/ 630727 h 3409804"/>
              <a:gd name="csX4" fmla="*/ 0 w 2334624"/>
              <a:gd name="csY4" fmla="*/ 0 h 3409804"/>
              <a:gd name="csX0" fmla="*/ 0 w 2334624"/>
              <a:gd name="csY0" fmla="*/ 0 h 3371704"/>
              <a:gd name="csX1" fmla="*/ 2334413 w 2334624"/>
              <a:gd name="csY1" fmla="*/ 867887 h 3371704"/>
              <a:gd name="csX2" fmla="*/ 2329651 w 2334624"/>
              <a:gd name="csY2" fmla="*/ 3371704 h 3371704"/>
              <a:gd name="csX3" fmla="*/ 793 w 2334624"/>
              <a:gd name="csY3" fmla="*/ 592627 h 3371704"/>
              <a:gd name="csX4" fmla="*/ 0 w 2334624"/>
              <a:gd name="csY4" fmla="*/ 0 h 3371704"/>
              <a:gd name="csX0" fmla="*/ 0 w 2334624"/>
              <a:gd name="csY0" fmla="*/ 0 h 3400279"/>
              <a:gd name="csX1" fmla="*/ 2334413 w 2334624"/>
              <a:gd name="csY1" fmla="*/ 896462 h 3400279"/>
              <a:gd name="csX2" fmla="*/ 2329651 w 2334624"/>
              <a:gd name="csY2" fmla="*/ 3400279 h 3400279"/>
              <a:gd name="csX3" fmla="*/ 793 w 2334624"/>
              <a:gd name="csY3" fmla="*/ 621202 h 3400279"/>
              <a:gd name="csX4" fmla="*/ 0 w 2334624"/>
              <a:gd name="csY4" fmla="*/ 0 h 3400279"/>
              <a:gd name="csX0" fmla="*/ 0 w 2334624"/>
              <a:gd name="csY0" fmla="*/ 0 h 3402661"/>
              <a:gd name="csX1" fmla="*/ 2334413 w 2334624"/>
              <a:gd name="csY1" fmla="*/ 898844 h 3402661"/>
              <a:gd name="csX2" fmla="*/ 2329651 w 2334624"/>
              <a:gd name="csY2" fmla="*/ 3402661 h 3402661"/>
              <a:gd name="csX3" fmla="*/ 793 w 2334624"/>
              <a:gd name="csY3" fmla="*/ 623584 h 3402661"/>
              <a:gd name="csX4" fmla="*/ 0 w 2334624"/>
              <a:gd name="csY4" fmla="*/ 0 h 3402661"/>
              <a:gd name="csX0" fmla="*/ 4260 w 2338884"/>
              <a:gd name="csY0" fmla="*/ 0 h 3402661"/>
              <a:gd name="csX1" fmla="*/ 2338673 w 2338884"/>
              <a:gd name="csY1" fmla="*/ 898844 h 3402661"/>
              <a:gd name="csX2" fmla="*/ 2333911 w 2338884"/>
              <a:gd name="csY2" fmla="*/ 3402661 h 3402661"/>
              <a:gd name="csX3" fmla="*/ 290 w 2338884"/>
              <a:gd name="csY3" fmla="*/ 654540 h 3402661"/>
              <a:gd name="csX4" fmla="*/ 4260 w 2338884"/>
              <a:gd name="csY4" fmla="*/ 0 h 3402661"/>
              <a:gd name="csX0" fmla="*/ 0 w 2334624"/>
              <a:gd name="csY0" fmla="*/ 0 h 3402661"/>
              <a:gd name="csX1" fmla="*/ 2334413 w 2334624"/>
              <a:gd name="csY1" fmla="*/ 898844 h 3402661"/>
              <a:gd name="csX2" fmla="*/ 2329651 w 2334624"/>
              <a:gd name="csY2" fmla="*/ 3402661 h 3402661"/>
              <a:gd name="csX3" fmla="*/ 3174 w 2334624"/>
              <a:gd name="csY3" fmla="*/ 659303 h 3402661"/>
              <a:gd name="csX4" fmla="*/ 0 w 2334624"/>
              <a:gd name="csY4" fmla="*/ 0 h 3402661"/>
              <a:gd name="csX0" fmla="*/ 1988 w 2336612"/>
              <a:gd name="csY0" fmla="*/ 0 h 3402661"/>
              <a:gd name="csX1" fmla="*/ 2336401 w 2336612"/>
              <a:gd name="csY1" fmla="*/ 898844 h 3402661"/>
              <a:gd name="csX2" fmla="*/ 2331639 w 2336612"/>
              <a:gd name="csY2" fmla="*/ 3402661 h 3402661"/>
              <a:gd name="csX3" fmla="*/ 399 w 2336612"/>
              <a:gd name="csY3" fmla="*/ 656922 h 3402661"/>
              <a:gd name="csX4" fmla="*/ 1988 w 2336612"/>
              <a:gd name="csY4" fmla="*/ 0 h 3402661"/>
              <a:gd name="csX0" fmla="*/ 0 w 2334624"/>
              <a:gd name="csY0" fmla="*/ 0 h 3402661"/>
              <a:gd name="csX1" fmla="*/ 2334413 w 2334624"/>
              <a:gd name="csY1" fmla="*/ 898844 h 3402661"/>
              <a:gd name="csX2" fmla="*/ 2329651 w 2334624"/>
              <a:gd name="csY2" fmla="*/ 3402661 h 3402661"/>
              <a:gd name="csX3" fmla="*/ 3174 w 2334624"/>
              <a:gd name="csY3" fmla="*/ 656922 h 3402661"/>
              <a:gd name="csX4" fmla="*/ 0 w 2334624"/>
              <a:gd name="csY4" fmla="*/ 0 h 3402661"/>
              <a:gd name="csX0" fmla="*/ 0 w 2329651"/>
              <a:gd name="csY0" fmla="*/ 0 h 3402661"/>
              <a:gd name="csX1" fmla="*/ 2322507 w 2329651"/>
              <a:gd name="csY1" fmla="*/ 898844 h 3402661"/>
              <a:gd name="csX2" fmla="*/ 2329651 w 2329651"/>
              <a:gd name="csY2" fmla="*/ 3402661 h 3402661"/>
              <a:gd name="csX3" fmla="*/ 3174 w 2329651"/>
              <a:gd name="csY3" fmla="*/ 656922 h 3402661"/>
              <a:gd name="csX4" fmla="*/ 0 w 2329651"/>
              <a:gd name="csY4" fmla="*/ 0 h 3402661"/>
              <a:gd name="csX0" fmla="*/ 0 w 2322795"/>
              <a:gd name="csY0" fmla="*/ 0 h 3383611"/>
              <a:gd name="csX1" fmla="*/ 2322507 w 2322795"/>
              <a:gd name="csY1" fmla="*/ 898844 h 3383611"/>
              <a:gd name="csX2" fmla="*/ 2320126 w 2322795"/>
              <a:gd name="csY2" fmla="*/ 3383611 h 3383611"/>
              <a:gd name="csX3" fmla="*/ 3174 w 2322795"/>
              <a:gd name="csY3" fmla="*/ 656922 h 3383611"/>
              <a:gd name="csX4" fmla="*/ 0 w 2322795"/>
              <a:gd name="csY4" fmla="*/ 0 h 3383611"/>
              <a:gd name="csX0" fmla="*/ 0 w 2322795"/>
              <a:gd name="csY0" fmla="*/ 0 h 3390755"/>
              <a:gd name="csX1" fmla="*/ 2322507 w 2322795"/>
              <a:gd name="csY1" fmla="*/ 898844 h 3390755"/>
              <a:gd name="csX2" fmla="*/ 2320126 w 2322795"/>
              <a:gd name="csY2" fmla="*/ 3390755 h 3390755"/>
              <a:gd name="csX3" fmla="*/ 3174 w 2322795"/>
              <a:gd name="csY3" fmla="*/ 656922 h 3390755"/>
              <a:gd name="csX4" fmla="*/ 0 w 2322795"/>
              <a:gd name="csY4" fmla="*/ 0 h 33907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322795" h="3390755">
                <a:moveTo>
                  <a:pt x="0" y="0"/>
                </a:moveTo>
                <a:lnTo>
                  <a:pt x="2322507" y="898844"/>
                </a:lnTo>
                <a:cubicBezTo>
                  <a:pt x="2324095" y="2058093"/>
                  <a:pt x="2318538" y="2231506"/>
                  <a:pt x="2320126" y="3390755"/>
                </a:cubicBezTo>
                <a:lnTo>
                  <a:pt x="3174" y="656922"/>
                </a:lnTo>
                <a:cubicBezTo>
                  <a:pt x="1322" y="446680"/>
                  <a:pt x="1852" y="210242"/>
                  <a:pt x="0" y="0"/>
                </a:cubicBez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452557-AD70-AB3A-D665-23097B0416A1}"/>
              </a:ext>
            </a:extLst>
          </p:cNvPr>
          <p:cNvSpPr/>
          <p:nvPr/>
        </p:nvSpPr>
        <p:spPr>
          <a:xfrm>
            <a:off x="4606806" y="2133187"/>
            <a:ext cx="6965626" cy="901370"/>
          </a:xfrm>
          <a:custGeom>
            <a:avLst/>
            <a:gdLst>
              <a:gd name="csX0" fmla="*/ 0 w 420206"/>
              <a:gd name="csY0" fmla="*/ 0 h 700258"/>
              <a:gd name="csX1" fmla="*/ 420206 w 420206"/>
              <a:gd name="csY1" fmla="*/ 0 h 700258"/>
              <a:gd name="csX2" fmla="*/ 420206 w 420206"/>
              <a:gd name="csY2" fmla="*/ 700258 h 700258"/>
              <a:gd name="csX3" fmla="*/ 0 w 420206"/>
              <a:gd name="csY3" fmla="*/ 700258 h 700258"/>
              <a:gd name="csX4" fmla="*/ 0 w 420206"/>
              <a:gd name="csY4" fmla="*/ 0 h 700258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978693 w 1398899"/>
              <a:gd name="csY3" fmla="*/ 1421777 h 1421777"/>
              <a:gd name="csX4" fmla="*/ 0 w 1398899"/>
              <a:gd name="csY4" fmla="*/ 0 h 1421777"/>
              <a:gd name="csX0" fmla="*/ 4763 w 1403662"/>
              <a:gd name="csY0" fmla="*/ 0 h 1421777"/>
              <a:gd name="csX1" fmla="*/ 1403662 w 1403662"/>
              <a:gd name="csY1" fmla="*/ 721519 h 1421777"/>
              <a:gd name="csX2" fmla="*/ 1403662 w 1403662"/>
              <a:gd name="csY2" fmla="*/ 1421777 h 1421777"/>
              <a:gd name="csX3" fmla="*/ 0 w 1403662"/>
              <a:gd name="csY3" fmla="*/ 107327 h 1421777"/>
              <a:gd name="csX4" fmla="*/ 4763 w 1403662"/>
              <a:gd name="csY4" fmla="*/ 0 h 1421777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11905 w 1398899"/>
              <a:gd name="csY3" fmla="*/ 85896 h 1421777"/>
              <a:gd name="csX4" fmla="*/ 0 w 1398899"/>
              <a:gd name="csY4" fmla="*/ 0 h 1421777"/>
              <a:gd name="csX0" fmla="*/ 640557 w 2039456"/>
              <a:gd name="csY0" fmla="*/ 0 h 1421777"/>
              <a:gd name="csX1" fmla="*/ 2039456 w 2039456"/>
              <a:gd name="csY1" fmla="*/ 721519 h 1421777"/>
              <a:gd name="csX2" fmla="*/ 2039456 w 2039456"/>
              <a:gd name="csY2" fmla="*/ 1421777 h 1421777"/>
              <a:gd name="csX3" fmla="*/ 0 w 2039456"/>
              <a:gd name="csY3" fmla="*/ 528809 h 1421777"/>
              <a:gd name="csX4" fmla="*/ 640557 w 2039456"/>
              <a:gd name="csY4" fmla="*/ 0 h 1421777"/>
              <a:gd name="csX0" fmla="*/ 640557 w 2039456"/>
              <a:gd name="csY0" fmla="*/ 0 h 1269377"/>
              <a:gd name="csX1" fmla="*/ 2039456 w 2039456"/>
              <a:gd name="csY1" fmla="*/ 721519 h 1269377"/>
              <a:gd name="csX2" fmla="*/ 1396519 w 2039456"/>
              <a:gd name="csY2" fmla="*/ 1269377 h 1269377"/>
              <a:gd name="csX3" fmla="*/ 0 w 2039456"/>
              <a:gd name="csY3" fmla="*/ 528809 h 1269377"/>
              <a:gd name="csX4" fmla="*/ 640557 w 2039456"/>
              <a:gd name="csY4" fmla="*/ 0 h 1269377"/>
              <a:gd name="csX0" fmla="*/ 697707 w 2039456"/>
              <a:gd name="csY0" fmla="*/ 14116 h 740568"/>
              <a:gd name="csX1" fmla="*/ 2039456 w 2039456"/>
              <a:gd name="csY1" fmla="*/ 192710 h 740568"/>
              <a:gd name="csX2" fmla="*/ 1396519 w 2039456"/>
              <a:gd name="csY2" fmla="*/ 740568 h 740568"/>
              <a:gd name="csX3" fmla="*/ 0 w 2039456"/>
              <a:gd name="csY3" fmla="*/ 0 h 740568"/>
              <a:gd name="csX4" fmla="*/ 697707 w 2039456"/>
              <a:gd name="csY4" fmla="*/ 14116 h 740568"/>
              <a:gd name="csX0" fmla="*/ 697707 w 6687656"/>
              <a:gd name="csY0" fmla="*/ 14116 h 741350"/>
              <a:gd name="csX1" fmla="*/ 6687656 w 6687656"/>
              <a:gd name="csY1" fmla="*/ 741350 h 741350"/>
              <a:gd name="csX2" fmla="*/ 1396519 w 6687656"/>
              <a:gd name="csY2" fmla="*/ 740568 h 741350"/>
              <a:gd name="csX3" fmla="*/ 0 w 6687656"/>
              <a:gd name="csY3" fmla="*/ 0 h 741350"/>
              <a:gd name="csX4" fmla="*/ 697707 w 6687656"/>
              <a:gd name="csY4" fmla="*/ 14116 h 741350"/>
              <a:gd name="csX0" fmla="*/ 720567 w 6710516"/>
              <a:gd name="csY0" fmla="*/ 0 h 727234"/>
              <a:gd name="csX1" fmla="*/ 6710516 w 6710516"/>
              <a:gd name="csY1" fmla="*/ 727234 h 727234"/>
              <a:gd name="csX2" fmla="*/ 1419379 w 6710516"/>
              <a:gd name="csY2" fmla="*/ 726452 h 727234"/>
              <a:gd name="csX3" fmla="*/ 0 w 6710516"/>
              <a:gd name="csY3" fmla="*/ 1124 h 727234"/>
              <a:gd name="csX4" fmla="*/ 720567 w 6710516"/>
              <a:gd name="csY4" fmla="*/ 0 h 727234"/>
              <a:gd name="csX0" fmla="*/ 1238727 w 7228676"/>
              <a:gd name="csY0" fmla="*/ 120796 h 848030"/>
              <a:gd name="csX1" fmla="*/ 7228676 w 7228676"/>
              <a:gd name="csY1" fmla="*/ 848030 h 848030"/>
              <a:gd name="csX2" fmla="*/ 1937539 w 7228676"/>
              <a:gd name="csY2" fmla="*/ 847248 h 848030"/>
              <a:gd name="csX3" fmla="*/ 0 w 7228676"/>
              <a:gd name="csY3" fmla="*/ 0 h 848030"/>
              <a:gd name="csX4" fmla="*/ 1238727 w 7228676"/>
              <a:gd name="csY4" fmla="*/ 120796 h 848030"/>
              <a:gd name="csX0" fmla="*/ 781527 w 7228676"/>
              <a:gd name="csY0" fmla="*/ 0 h 856774"/>
              <a:gd name="csX1" fmla="*/ 7228676 w 7228676"/>
              <a:gd name="csY1" fmla="*/ 856774 h 856774"/>
              <a:gd name="csX2" fmla="*/ 1937539 w 7228676"/>
              <a:gd name="csY2" fmla="*/ 855992 h 856774"/>
              <a:gd name="csX3" fmla="*/ 0 w 7228676"/>
              <a:gd name="csY3" fmla="*/ 8744 h 856774"/>
              <a:gd name="csX4" fmla="*/ 781527 w 7228676"/>
              <a:gd name="csY4" fmla="*/ 0 h 856774"/>
              <a:gd name="csX0" fmla="*/ 781527 w 7228676"/>
              <a:gd name="csY0" fmla="*/ 0 h 856774"/>
              <a:gd name="csX1" fmla="*/ 7228676 w 7228676"/>
              <a:gd name="csY1" fmla="*/ 856774 h 856774"/>
              <a:gd name="csX2" fmla="*/ 1929919 w 7228676"/>
              <a:gd name="csY2" fmla="*/ 223532 h 856774"/>
              <a:gd name="csX3" fmla="*/ 0 w 7228676"/>
              <a:gd name="csY3" fmla="*/ 8744 h 856774"/>
              <a:gd name="csX4" fmla="*/ 781527 w 7228676"/>
              <a:gd name="csY4" fmla="*/ 0 h 856774"/>
              <a:gd name="csX0" fmla="*/ 781527 w 7083896"/>
              <a:gd name="csY0" fmla="*/ 0 h 223532"/>
              <a:gd name="csX1" fmla="*/ 7083896 w 7083896"/>
              <a:gd name="csY1" fmla="*/ 163354 h 223532"/>
              <a:gd name="csX2" fmla="*/ 1929919 w 7083896"/>
              <a:gd name="csY2" fmla="*/ 223532 h 223532"/>
              <a:gd name="csX3" fmla="*/ 0 w 7083896"/>
              <a:gd name="csY3" fmla="*/ 8744 h 223532"/>
              <a:gd name="csX4" fmla="*/ 781527 w 7083896"/>
              <a:gd name="csY4" fmla="*/ 0 h 223532"/>
              <a:gd name="csX0" fmla="*/ 781527 w 7083896"/>
              <a:gd name="csY0" fmla="*/ 0 h 338614"/>
              <a:gd name="csX1" fmla="*/ 7083896 w 7083896"/>
              <a:gd name="csY1" fmla="*/ 338614 h 338614"/>
              <a:gd name="csX2" fmla="*/ 1929919 w 7083896"/>
              <a:gd name="csY2" fmla="*/ 223532 h 338614"/>
              <a:gd name="csX3" fmla="*/ 0 w 7083896"/>
              <a:gd name="csY3" fmla="*/ 8744 h 338614"/>
              <a:gd name="csX4" fmla="*/ 781527 w 7083896"/>
              <a:gd name="csY4" fmla="*/ 0 h 338614"/>
              <a:gd name="csX0" fmla="*/ 781527 w 7083896"/>
              <a:gd name="csY0" fmla="*/ 0 h 338614"/>
              <a:gd name="csX1" fmla="*/ 7083896 w 7083896"/>
              <a:gd name="csY1" fmla="*/ 338614 h 338614"/>
              <a:gd name="csX2" fmla="*/ 2028979 w 7083896"/>
              <a:gd name="csY2" fmla="*/ 322592 h 338614"/>
              <a:gd name="csX3" fmla="*/ 0 w 7083896"/>
              <a:gd name="csY3" fmla="*/ 8744 h 338614"/>
              <a:gd name="csX4" fmla="*/ 781527 w 7083896"/>
              <a:gd name="csY4" fmla="*/ 0 h 338614"/>
              <a:gd name="csX0" fmla="*/ 1378427 w 7083896"/>
              <a:gd name="csY0" fmla="*/ 0 h 525939"/>
              <a:gd name="csX1" fmla="*/ 7083896 w 7083896"/>
              <a:gd name="csY1" fmla="*/ 525939 h 525939"/>
              <a:gd name="csX2" fmla="*/ 2028979 w 7083896"/>
              <a:gd name="csY2" fmla="*/ 509917 h 525939"/>
              <a:gd name="csX3" fmla="*/ 0 w 7083896"/>
              <a:gd name="csY3" fmla="*/ 196069 h 525939"/>
              <a:gd name="csX4" fmla="*/ 1378427 w 7083896"/>
              <a:gd name="csY4" fmla="*/ 0 h 525939"/>
              <a:gd name="csX0" fmla="*/ 1006952 w 7083896"/>
              <a:gd name="csY0" fmla="*/ 0 h 338614"/>
              <a:gd name="csX1" fmla="*/ 7083896 w 7083896"/>
              <a:gd name="csY1" fmla="*/ 338614 h 338614"/>
              <a:gd name="csX2" fmla="*/ 2028979 w 7083896"/>
              <a:gd name="csY2" fmla="*/ 322592 h 338614"/>
              <a:gd name="csX3" fmla="*/ 0 w 7083896"/>
              <a:gd name="csY3" fmla="*/ 8744 h 338614"/>
              <a:gd name="csX4" fmla="*/ 1006952 w 7083896"/>
              <a:gd name="csY4" fmla="*/ 0 h 338614"/>
              <a:gd name="csX0" fmla="*/ 994252 w 7071196"/>
              <a:gd name="csY0" fmla="*/ 264306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994252 w 7071196"/>
              <a:gd name="csY4" fmla="*/ 264306 h 602920"/>
              <a:gd name="csX0" fmla="*/ 1000602 w 7071196"/>
              <a:gd name="csY0" fmla="*/ 16656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0602 w 7071196"/>
              <a:gd name="csY4" fmla="*/ 16656 h 602920"/>
              <a:gd name="csX0" fmla="*/ 995839 w 7071196"/>
              <a:gd name="csY0" fmla="*/ 951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995839 w 7071196"/>
              <a:gd name="csY4" fmla="*/ 9512 h 602920"/>
              <a:gd name="csX0" fmla="*/ 1007745 w 7071196"/>
              <a:gd name="csY0" fmla="*/ 4749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7745 w 7071196"/>
              <a:gd name="csY4" fmla="*/ 4749 h 602920"/>
              <a:gd name="csX0" fmla="*/ 843438 w 7071196"/>
              <a:gd name="csY0" fmla="*/ 0 h 605315"/>
              <a:gd name="csX1" fmla="*/ 7071196 w 7071196"/>
              <a:gd name="csY1" fmla="*/ 605315 h 605315"/>
              <a:gd name="csX2" fmla="*/ 2016279 w 7071196"/>
              <a:gd name="csY2" fmla="*/ 589293 h 605315"/>
              <a:gd name="csX3" fmla="*/ 0 w 7071196"/>
              <a:gd name="csY3" fmla="*/ 2395 h 605315"/>
              <a:gd name="csX4" fmla="*/ 843438 w 7071196"/>
              <a:gd name="csY4" fmla="*/ 0 h 605315"/>
              <a:gd name="csX0" fmla="*/ 1007744 w 7071196"/>
              <a:gd name="csY0" fmla="*/ 1189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7744 w 7071196"/>
              <a:gd name="csY4" fmla="*/ 11892 h 602920"/>
              <a:gd name="csX0" fmla="*/ 1000600 w 7071196"/>
              <a:gd name="csY0" fmla="*/ 1189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0600 w 7071196"/>
              <a:gd name="csY4" fmla="*/ 11892 h 602920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35329 w 7090246"/>
              <a:gd name="csY2" fmla="*/ 589279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40092 w 7090246"/>
              <a:gd name="csY2" fmla="*/ 565466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21042 w 7090246"/>
              <a:gd name="csY2" fmla="*/ 586897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85483"/>
              <a:gd name="csY0" fmla="*/ 14273 h 602920"/>
              <a:gd name="csX1" fmla="*/ 7085483 w 7085483"/>
              <a:gd name="csY1" fmla="*/ 602920 h 602920"/>
              <a:gd name="csX2" fmla="*/ 2021042 w 7085483"/>
              <a:gd name="csY2" fmla="*/ 586897 h 602920"/>
              <a:gd name="csX3" fmla="*/ 0 w 7085483"/>
              <a:gd name="csY3" fmla="*/ 0 h 602920"/>
              <a:gd name="csX4" fmla="*/ 1019650 w 7085483"/>
              <a:gd name="csY4" fmla="*/ 14273 h 602920"/>
              <a:gd name="csX0" fmla="*/ 1019650 w 7085483"/>
              <a:gd name="csY0" fmla="*/ 14273 h 586897"/>
              <a:gd name="csX1" fmla="*/ 7085483 w 7085483"/>
              <a:gd name="csY1" fmla="*/ 564820 h 586897"/>
              <a:gd name="csX2" fmla="*/ 2021042 w 7085483"/>
              <a:gd name="csY2" fmla="*/ 586897 h 586897"/>
              <a:gd name="csX3" fmla="*/ 0 w 7085483"/>
              <a:gd name="csY3" fmla="*/ 0 h 586897"/>
              <a:gd name="csX4" fmla="*/ 1019650 w 7085483"/>
              <a:gd name="csY4" fmla="*/ 14273 h 586897"/>
              <a:gd name="csX0" fmla="*/ 1019650 w 7083101"/>
              <a:gd name="csY0" fmla="*/ 14273 h 602920"/>
              <a:gd name="csX1" fmla="*/ 7083101 w 7083101"/>
              <a:gd name="csY1" fmla="*/ 602920 h 602920"/>
              <a:gd name="csX2" fmla="*/ 2021042 w 7083101"/>
              <a:gd name="csY2" fmla="*/ 586897 h 602920"/>
              <a:gd name="csX3" fmla="*/ 0 w 7083101"/>
              <a:gd name="csY3" fmla="*/ 0 h 602920"/>
              <a:gd name="csX4" fmla="*/ 1019650 w 7083101"/>
              <a:gd name="csY4" fmla="*/ 14273 h 602920"/>
              <a:gd name="csX0" fmla="*/ 975200 w 7038651"/>
              <a:gd name="csY0" fmla="*/ 14273 h 602920"/>
              <a:gd name="csX1" fmla="*/ 7038651 w 7038651"/>
              <a:gd name="csY1" fmla="*/ 602920 h 602920"/>
              <a:gd name="csX2" fmla="*/ 1976592 w 7038651"/>
              <a:gd name="csY2" fmla="*/ 586897 h 602920"/>
              <a:gd name="csX3" fmla="*/ 0 w 7038651"/>
              <a:gd name="csY3" fmla="*/ 0 h 602920"/>
              <a:gd name="csX4" fmla="*/ 975200 w 7038651"/>
              <a:gd name="csY4" fmla="*/ 14273 h 602920"/>
              <a:gd name="csX0" fmla="*/ 978375 w 7041826"/>
              <a:gd name="csY0" fmla="*/ 4748 h 593395"/>
              <a:gd name="csX1" fmla="*/ 7041826 w 7041826"/>
              <a:gd name="csY1" fmla="*/ 593395 h 593395"/>
              <a:gd name="csX2" fmla="*/ 1979767 w 7041826"/>
              <a:gd name="csY2" fmla="*/ 577372 h 593395"/>
              <a:gd name="csX3" fmla="*/ 0 w 7041826"/>
              <a:gd name="csY3" fmla="*/ 0 h 593395"/>
              <a:gd name="csX4" fmla="*/ 978375 w 7041826"/>
              <a:gd name="csY4" fmla="*/ 4748 h 593395"/>
              <a:gd name="csX0" fmla="*/ 991075 w 7054526"/>
              <a:gd name="csY0" fmla="*/ 17448 h 606095"/>
              <a:gd name="csX1" fmla="*/ 7054526 w 7054526"/>
              <a:gd name="csY1" fmla="*/ 606095 h 606095"/>
              <a:gd name="csX2" fmla="*/ 1992467 w 7054526"/>
              <a:gd name="csY2" fmla="*/ 590072 h 606095"/>
              <a:gd name="csX3" fmla="*/ 0 w 7054526"/>
              <a:gd name="csY3" fmla="*/ 0 h 606095"/>
              <a:gd name="csX4" fmla="*/ 991075 w 7054526"/>
              <a:gd name="csY4" fmla="*/ 17448 h 606095"/>
              <a:gd name="csX0" fmla="*/ 1006950 w 7070401"/>
              <a:gd name="csY0" fmla="*/ 20623 h 609270"/>
              <a:gd name="csX1" fmla="*/ 7070401 w 7070401"/>
              <a:gd name="csY1" fmla="*/ 609270 h 609270"/>
              <a:gd name="csX2" fmla="*/ 2008342 w 7070401"/>
              <a:gd name="csY2" fmla="*/ 593247 h 609270"/>
              <a:gd name="csX3" fmla="*/ 0 w 7070401"/>
              <a:gd name="csY3" fmla="*/ 0 h 609270"/>
              <a:gd name="csX4" fmla="*/ 1006950 w 7070401"/>
              <a:gd name="csY4" fmla="*/ 20623 h 609270"/>
              <a:gd name="csX0" fmla="*/ 991075 w 7054526"/>
              <a:gd name="csY0" fmla="*/ 20623 h 609270"/>
              <a:gd name="csX1" fmla="*/ 7054526 w 7054526"/>
              <a:gd name="csY1" fmla="*/ 609270 h 609270"/>
              <a:gd name="csX2" fmla="*/ 1992467 w 7054526"/>
              <a:gd name="csY2" fmla="*/ 593247 h 609270"/>
              <a:gd name="csX3" fmla="*/ 0 w 7054526"/>
              <a:gd name="csY3" fmla="*/ 0 h 609270"/>
              <a:gd name="csX4" fmla="*/ 991075 w 7054526"/>
              <a:gd name="csY4" fmla="*/ 20623 h 609270"/>
              <a:gd name="csX0" fmla="*/ 984725 w 7048176"/>
              <a:gd name="csY0" fmla="*/ 11098 h 599745"/>
              <a:gd name="csX1" fmla="*/ 7048176 w 7048176"/>
              <a:gd name="csY1" fmla="*/ 599745 h 599745"/>
              <a:gd name="csX2" fmla="*/ 1986117 w 7048176"/>
              <a:gd name="csY2" fmla="*/ 583722 h 599745"/>
              <a:gd name="csX3" fmla="*/ 0 w 7048176"/>
              <a:gd name="csY3" fmla="*/ 0 h 599745"/>
              <a:gd name="csX4" fmla="*/ 984725 w 7048176"/>
              <a:gd name="csY4" fmla="*/ 11098 h 599745"/>
              <a:gd name="csX0" fmla="*/ 984725 w 7048176"/>
              <a:gd name="csY0" fmla="*/ 33323 h 621970"/>
              <a:gd name="csX1" fmla="*/ 7048176 w 7048176"/>
              <a:gd name="csY1" fmla="*/ 621970 h 621970"/>
              <a:gd name="csX2" fmla="*/ 1986117 w 7048176"/>
              <a:gd name="csY2" fmla="*/ 605947 h 621970"/>
              <a:gd name="csX3" fmla="*/ 0 w 7048176"/>
              <a:gd name="csY3" fmla="*/ 0 h 621970"/>
              <a:gd name="csX4" fmla="*/ 984725 w 7048176"/>
              <a:gd name="csY4" fmla="*/ 33323 h 621970"/>
              <a:gd name="csX0" fmla="*/ 984725 w 7048176"/>
              <a:gd name="csY0" fmla="*/ 23798 h 612445"/>
              <a:gd name="csX1" fmla="*/ 7048176 w 7048176"/>
              <a:gd name="csY1" fmla="*/ 612445 h 612445"/>
              <a:gd name="csX2" fmla="*/ 1986117 w 7048176"/>
              <a:gd name="csY2" fmla="*/ 596422 h 612445"/>
              <a:gd name="csX3" fmla="*/ 0 w 7048176"/>
              <a:gd name="csY3" fmla="*/ 0 h 612445"/>
              <a:gd name="csX4" fmla="*/ 984725 w 7048176"/>
              <a:gd name="csY4" fmla="*/ 23798 h 612445"/>
              <a:gd name="csX0" fmla="*/ 984725 w 7048176"/>
              <a:gd name="csY0" fmla="*/ 14273 h 602920"/>
              <a:gd name="csX1" fmla="*/ 7048176 w 7048176"/>
              <a:gd name="csY1" fmla="*/ 602920 h 602920"/>
              <a:gd name="csX2" fmla="*/ 1986117 w 7048176"/>
              <a:gd name="csY2" fmla="*/ 586897 h 602920"/>
              <a:gd name="csX3" fmla="*/ 0 w 7048176"/>
              <a:gd name="csY3" fmla="*/ 0 h 602920"/>
              <a:gd name="csX4" fmla="*/ 984725 w 7048176"/>
              <a:gd name="csY4" fmla="*/ 14273 h 602920"/>
              <a:gd name="csX0" fmla="*/ 984725 w 7048176"/>
              <a:gd name="csY0" fmla="*/ 26973 h 615620"/>
              <a:gd name="csX1" fmla="*/ 7048176 w 7048176"/>
              <a:gd name="csY1" fmla="*/ 615620 h 615620"/>
              <a:gd name="csX2" fmla="*/ 1986117 w 7048176"/>
              <a:gd name="csY2" fmla="*/ 599597 h 615620"/>
              <a:gd name="csX3" fmla="*/ 0 w 7048176"/>
              <a:gd name="csY3" fmla="*/ 0 h 615620"/>
              <a:gd name="csX4" fmla="*/ 984725 w 7048176"/>
              <a:gd name="csY4" fmla="*/ 26973 h 615620"/>
              <a:gd name="csX0" fmla="*/ 984725 w 7048176"/>
              <a:gd name="csY0" fmla="*/ 17448 h 606095"/>
              <a:gd name="csX1" fmla="*/ 7048176 w 7048176"/>
              <a:gd name="csY1" fmla="*/ 606095 h 606095"/>
              <a:gd name="csX2" fmla="*/ 1986117 w 7048176"/>
              <a:gd name="csY2" fmla="*/ 590072 h 606095"/>
              <a:gd name="csX3" fmla="*/ 0 w 7048176"/>
              <a:gd name="csY3" fmla="*/ 0 h 606095"/>
              <a:gd name="csX4" fmla="*/ 984725 w 7048176"/>
              <a:gd name="csY4" fmla="*/ 17448 h 606095"/>
              <a:gd name="csX0" fmla="*/ 1400650 w 7048176"/>
              <a:gd name="csY0" fmla="*/ 14273 h 606095"/>
              <a:gd name="csX1" fmla="*/ 7048176 w 7048176"/>
              <a:gd name="csY1" fmla="*/ 606095 h 606095"/>
              <a:gd name="csX2" fmla="*/ 1986117 w 7048176"/>
              <a:gd name="csY2" fmla="*/ 590072 h 606095"/>
              <a:gd name="csX3" fmla="*/ 0 w 7048176"/>
              <a:gd name="csY3" fmla="*/ 0 h 606095"/>
              <a:gd name="csX4" fmla="*/ 1400650 w 7048176"/>
              <a:gd name="csY4" fmla="*/ 14273 h 606095"/>
              <a:gd name="csX0" fmla="*/ 1429225 w 7076751"/>
              <a:gd name="csY0" fmla="*/ 4748 h 596570"/>
              <a:gd name="csX1" fmla="*/ 7076751 w 7076751"/>
              <a:gd name="csY1" fmla="*/ 596570 h 596570"/>
              <a:gd name="csX2" fmla="*/ 2014692 w 7076751"/>
              <a:gd name="csY2" fmla="*/ 580547 h 596570"/>
              <a:gd name="csX3" fmla="*/ 0 w 7076751"/>
              <a:gd name="csY3" fmla="*/ 0 h 596570"/>
              <a:gd name="csX4" fmla="*/ 1429225 w 7076751"/>
              <a:gd name="csY4" fmla="*/ 4748 h 596570"/>
              <a:gd name="csX0" fmla="*/ 1400650 w 7048176"/>
              <a:gd name="csY0" fmla="*/ 4748 h 596570"/>
              <a:gd name="csX1" fmla="*/ 7048176 w 7048176"/>
              <a:gd name="csY1" fmla="*/ 596570 h 596570"/>
              <a:gd name="csX2" fmla="*/ 1986117 w 7048176"/>
              <a:gd name="csY2" fmla="*/ 580547 h 596570"/>
              <a:gd name="csX3" fmla="*/ 0 w 7048176"/>
              <a:gd name="csY3" fmla="*/ 0 h 596570"/>
              <a:gd name="csX4" fmla="*/ 1400650 w 7048176"/>
              <a:gd name="csY4" fmla="*/ 4748 h 596570"/>
              <a:gd name="csX0" fmla="*/ 1400650 w 7048176"/>
              <a:gd name="csY0" fmla="*/ 0 h 591822"/>
              <a:gd name="csX1" fmla="*/ 7048176 w 7048176"/>
              <a:gd name="csY1" fmla="*/ 591822 h 591822"/>
              <a:gd name="csX2" fmla="*/ 1986117 w 7048176"/>
              <a:gd name="csY2" fmla="*/ 575799 h 591822"/>
              <a:gd name="csX3" fmla="*/ 0 w 7048176"/>
              <a:gd name="csY3" fmla="*/ 4777 h 591822"/>
              <a:gd name="csX4" fmla="*/ 1400650 w 7048176"/>
              <a:gd name="csY4" fmla="*/ 0 h 591822"/>
              <a:gd name="csX0" fmla="*/ 1403825 w 7051351"/>
              <a:gd name="csY0" fmla="*/ 4748 h 596570"/>
              <a:gd name="csX1" fmla="*/ 7051351 w 7051351"/>
              <a:gd name="csY1" fmla="*/ 596570 h 596570"/>
              <a:gd name="csX2" fmla="*/ 1989292 w 7051351"/>
              <a:gd name="csY2" fmla="*/ 580547 h 596570"/>
              <a:gd name="csX3" fmla="*/ 0 w 7051351"/>
              <a:gd name="csY3" fmla="*/ 0 h 596570"/>
              <a:gd name="csX4" fmla="*/ 1403825 w 7051351"/>
              <a:gd name="csY4" fmla="*/ 4748 h 596570"/>
              <a:gd name="csX0" fmla="*/ 1403825 w 7051351"/>
              <a:gd name="csY0" fmla="*/ 4748 h 894872"/>
              <a:gd name="csX1" fmla="*/ 7051351 w 7051351"/>
              <a:gd name="csY1" fmla="*/ 596570 h 894872"/>
              <a:gd name="csX2" fmla="*/ 2309967 w 7051351"/>
              <a:gd name="csY2" fmla="*/ 894872 h 894872"/>
              <a:gd name="csX3" fmla="*/ 0 w 7051351"/>
              <a:gd name="csY3" fmla="*/ 0 h 894872"/>
              <a:gd name="csX4" fmla="*/ 1403825 w 7051351"/>
              <a:gd name="csY4" fmla="*/ 4748 h 894872"/>
              <a:gd name="csX0" fmla="*/ 1403825 w 6965626"/>
              <a:gd name="csY0" fmla="*/ 4748 h 901370"/>
              <a:gd name="csX1" fmla="*/ 6965626 w 6965626"/>
              <a:gd name="csY1" fmla="*/ 901370 h 901370"/>
              <a:gd name="csX2" fmla="*/ 2309967 w 6965626"/>
              <a:gd name="csY2" fmla="*/ 894872 h 901370"/>
              <a:gd name="csX3" fmla="*/ 0 w 6965626"/>
              <a:gd name="csY3" fmla="*/ 0 h 901370"/>
              <a:gd name="csX4" fmla="*/ 1403825 w 6965626"/>
              <a:gd name="csY4" fmla="*/ 4748 h 90137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965626" h="901370">
                <a:moveTo>
                  <a:pt x="1403825" y="4748"/>
                </a:moveTo>
                <a:lnTo>
                  <a:pt x="6965626" y="901370"/>
                </a:lnTo>
                <a:lnTo>
                  <a:pt x="2309967" y="894872"/>
                </a:lnTo>
                <a:lnTo>
                  <a:pt x="0" y="0"/>
                </a:lnTo>
                <a:lnTo>
                  <a:pt x="1403825" y="4748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479065-531F-4790-709A-B29C3A3EE0F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80467" y="2788285"/>
            <a:ext cx="1425798" cy="895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4B79E4-B88F-BC8B-B80F-793010E8D81F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6010631" y="2137935"/>
            <a:ext cx="0" cy="65930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30A03D-D1A6-B51F-FCDC-32969F014101}"/>
              </a:ext>
            </a:extLst>
          </p:cNvPr>
          <p:cNvCxnSpPr>
            <a:cxnSpLocks/>
          </p:cNvCxnSpPr>
          <p:nvPr/>
        </p:nvCxnSpPr>
        <p:spPr>
          <a:xfrm>
            <a:off x="6001228" y="2792761"/>
            <a:ext cx="5533547" cy="272935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2BF959F-3EF3-94B6-B908-81658A852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588" y="3037025"/>
            <a:ext cx="4668250" cy="2505537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879354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53DDD-4AA2-B4EE-7950-9A06CB60F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6C4D31-7683-36A1-5F0B-E8826D46F4C8}"/>
              </a:ext>
            </a:extLst>
          </p:cNvPr>
          <p:cNvSpPr/>
          <p:nvPr/>
        </p:nvSpPr>
        <p:spPr>
          <a:xfrm>
            <a:off x="0" y="1407885"/>
            <a:ext cx="12192000" cy="4769078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CCB3E-70EF-DBC1-D126-F27AE3B9F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93" y="-1787641"/>
            <a:ext cx="1428972" cy="6262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1AC42BE-5705-B60F-088B-D93C6C76C4A9}"/>
              </a:ext>
            </a:extLst>
          </p:cNvPr>
          <p:cNvSpPr/>
          <p:nvPr/>
        </p:nvSpPr>
        <p:spPr>
          <a:xfrm>
            <a:off x="1" y="-4302"/>
            <a:ext cx="12192000" cy="1559893"/>
          </a:xfrm>
          <a:prstGeom prst="rect">
            <a:avLst/>
          </a:prstGeom>
          <a:solidFill>
            <a:srgbClr val="021C34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FB159B-C080-7577-A8B8-ED81BC9EF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825625"/>
            <a:ext cx="5172075" cy="4351338"/>
          </a:xfrm>
        </p:spPr>
        <p:txBody>
          <a:bodyPr>
            <a:normAutofit/>
          </a:bodyPr>
          <a:lstStyle/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Hamburger-menu</a:t>
            </a:r>
          </a:p>
          <a:p>
            <a:r>
              <a:rPr lang="en-US" dirty="0"/>
              <a:t>Card news </a:t>
            </a:r>
            <a:r>
              <a:rPr lang="en-US" dirty="0" err="1"/>
              <a:t>cliccabili</a:t>
            </a:r>
            <a:endParaRPr lang="en-US" dirty="0"/>
          </a:p>
          <a:p>
            <a:r>
              <a:rPr lang="it-IT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Carousel</a:t>
            </a:r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/>
              <a:t>orizzontale</a:t>
            </a:r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3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Video</a:t>
            </a: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CTA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Forme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Mappa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Icone</a:t>
            </a:r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76FCBE1-9A58-B3AD-5CB2-72E386C18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656B1-68B4-E924-B29B-F3D88E503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8254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Sviluppo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del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sito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Gli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elementi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UI/UX</a:t>
            </a:r>
            <a:endParaRPr lang="it-IT" b="1" noProof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30BA7D-0E8D-681C-F53C-F2418E1DED2C}"/>
              </a:ext>
            </a:extLst>
          </p:cNvPr>
          <p:cNvSpPr/>
          <p:nvPr/>
        </p:nvSpPr>
        <p:spPr>
          <a:xfrm>
            <a:off x="4577292" y="2093263"/>
            <a:ext cx="1837783" cy="2762105"/>
          </a:xfrm>
          <a:custGeom>
            <a:avLst/>
            <a:gdLst>
              <a:gd name="csX0" fmla="*/ 0 w 420206"/>
              <a:gd name="csY0" fmla="*/ 0 h 700258"/>
              <a:gd name="csX1" fmla="*/ 420206 w 420206"/>
              <a:gd name="csY1" fmla="*/ 0 h 700258"/>
              <a:gd name="csX2" fmla="*/ 420206 w 420206"/>
              <a:gd name="csY2" fmla="*/ 700258 h 700258"/>
              <a:gd name="csX3" fmla="*/ 0 w 420206"/>
              <a:gd name="csY3" fmla="*/ 700258 h 700258"/>
              <a:gd name="csX4" fmla="*/ 0 w 420206"/>
              <a:gd name="csY4" fmla="*/ 0 h 700258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978693 w 1398899"/>
              <a:gd name="csY3" fmla="*/ 1421777 h 1421777"/>
              <a:gd name="csX4" fmla="*/ 0 w 1398899"/>
              <a:gd name="csY4" fmla="*/ 0 h 1421777"/>
              <a:gd name="csX0" fmla="*/ 4763 w 1403662"/>
              <a:gd name="csY0" fmla="*/ 0 h 1421777"/>
              <a:gd name="csX1" fmla="*/ 1403662 w 1403662"/>
              <a:gd name="csY1" fmla="*/ 721519 h 1421777"/>
              <a:gd name="csX2" fmla="*/ 1403662 w 1403662"/>
              <a:gd name="csY2" fmla="*/ 1421777 h 1421777"/>
              <a:gd name="csX3" fmla="*/ 0 w 1403662"/>
              <a:gd name="csY3" fmla="*/ 107327 h 1421777"/>
              <a:gd name="csX4" fmla="*/ 4763 w 1403662"/>
              <a:gd name="csY4" fmla="*/ 0 h 1421777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11905 w 1398899"/>
              <a:gd name="csY3" fmla="*/ 85896 h 1421777"/>
              <a:gd name="csX4" fmla="*/ 0 w 1398899"/>
              <a:gd name="csY4" fmla="*/ 0 h 1421777"/>
              <a:gd name="csX0" fmla="*/ 0 w 1909439"/>
              <a:gd name="csY0" fmla="*/ 0 h 1551317"/>
              <a:gd name="csX1" fmla="*/ 1909439 w 1909439"/>
              <a:gd name="csY1" fmla="*/ 851059 h 1551317"/>
              <a:gd name="csX2" fmla="*/ 1909439 w 1909439"/>
              <a:gd name="csY2" fmla="*/ 1551317 h 1551317"/>
              <a:gd name="csX3" fmla="*/ 522445 w 1909439"/>
              <a:gd name="csY3" fmla="*/ 215436 h 1551317"/>
              <a:gd name="csX4" fmla="*/ 0 w 1909439"/>
              <a:gd name="csY4" fmla="*/ 0 h 1551317"/>
              <a:gd name="csX0" fmla="*/ 26195 w 1935634"/>
              <a:gd name="csY0" fmla="*/ 0 h 1551317"/>
              <a:gd name="csX1" fmla="*/ 1935634 w 1935634"/>
              <a:gd name="csY1" fmla="*/ 851059 h 1551317"/>
              <a:gd name="csX2" fmla="*/ 1935634 w 1935634"/>
              <a:gd name="csY2" fmla="*/ 1551317 h 1551317"/>
              <a:gd name="csX3" fmla="*/ 0 w 1935634"/>
              <a:gd name="csY3" fmla="*/ 611676 h 1551317"/>
              <a:gd name="csX4" fmla="*/ 26195 w 1935634"/>
              <a:gd name="csY4" fmla="*/ 0 h 1551317"/>
              <a:gd name="csX0" fmla="*/ 26195 w 2042314"/>
              <a:gd name="csY0" fmla="*/ 0 h 1551317"/>
              <a:gd name="csX1" fmla="*/ 2042314 w 2042314"/>
              <a:gd name="csY1" fmla="*/ 332899 h 1551317"/>
              <a:gd name="csX2" fmla="*/ 1935634 w 2042314"/>
              <a:gd name="csY2" fmla="*/ 1551317 h 1551317"/>
              <a:gd name="csX3" fmla="*/ 0 w 2042314"/>
              <a:gd name="csY3" fmla="*/ 611676 h 1551317"/>
              <a:gd name="csX4" fmla="*/ 26195 w 2042314"/>
              <a:gd name="csY4" fmla="*/ 0 h 1551317"/>
              <a:gd name="csX0" fmla="*/ 26195 w 2042314"/>
              <a:gd name="csY0" fmla="*/ 0 h 3791597"/>
              <a:gd name="csX1" fmla="*/ 2042314 w 2042314"/>
              <a:gd name="csY1" fmla="*/ 332899 h 3791597"/>
              <a:gd name="csX2" fmla="*/ 2042314 w 2042314"/>
              <a:gd name="csY2" fmla="*/ 3791597 h 3791597"/>
              <a:gd name="csX3" fmla="*/ 0 w 2042314"/>
              <a:gd name="csY3" fmla="*/ 611676 h 3791597"/>
              <a:gd name="csX4" fmla="*/ 26195 w 2042314"/>
              <a:gd name="csY4" fmla="*/ 0 h 3791597"/>
              <a:gd name="csX0" fmla="*/ 19845 w 2035964"/>
              <a:gd name="csY0" fmla="*/ 0 h 3791597"/>
              <a:gd name="csX1" fmla="*/ 2035964 w 2035964"/>
              <a:gd name="csY1" fmla="*/ 332899 h 3791597"/>
              <a:gd name="csX2" fmla="*/ 2035964 w 2035964"/>
              <a:gd name="csY2" fmla="*/ 3791597 h 3791597"/>
              <a:gd name="csX3" fmla="*/ 0 w 2035964"/>
              <a:gd name="csY3" fmla="*/ 357676 h 3791597"/>
              <a:gd name="csX4" fmla="*/ 19845 w 2035964"/>
              <a:gd name="csY4" fmla="*/ 0 h 3791597"/>
              <a:gd name="csX0" fmla="*/ 0 w 2041519"/>
              <a:gd name="csY0" fmla="*/ 0 h 4064647"/>
              <a:gd name="csX1" fmla="*/ 2041519 w 2041519"/>
              <a:gd name="csY1" fmla="*/ 605949 h 4064647"/>
              <a:gd name="csX2" fmla="*/ 2041519 w 2041519"/>
              <a:gd name="csY2" fmla="*/ 4064647 h 4064647"/>
              <a:gd name="csX3" fmla="*/ 5555 w 2041519"/>
              <a:gd name="csY3" fmla="*/ 630726 h 4064647"/>
              <a:gd name="csX4" fmla="*/ 0 w 2041519"/>
              <a:gd name="csY4" fmla="*/ 0 h 4064647"/>
              <a:gd name="csX0" fmla="*/ 82581 w 2035994"/>
              <a:gd name="csY0" fmla="*/ 0 h 4012260"/>
              <a:gd name="csX1" fmla="*/ 2035994 w 2035994"/>
              <a:gd name="csY1" fmla="*/ 553562 h 4012260"/>
              <a:gd name="csX2" fmla="*/ 2035994 w 2035994"/>
              <a:gd name="csY2" fmla="*/ 4012260 h 4012260"/>
              <a:gd name="csX3" fmla="*/ 30 w 2035994"/>
              <a:gd name="csY3" fmla="*/ 578339 h 4012260"/>
              <a:gd name="csX4" fmla="*/ 82581 w 2035994"/>
              <a:gd name="csY4" fmla="*/ 0 h 4012260"/>
              <a:gd name="csX0" fmla="*/ 6579 w 2036192"/>
              <a:gd name="csY0" fmla="*/ 0 h 4064647"/>
              <a:gd name="csX1" fmla="*/ 2036192 w 2036192"/>
              <a:gd name="csY1" fmla="*/ 605949 h 4064647"/>
              <a:gd name="csX2" fmla="*/ 2036192 w 2036192"/>
              <a:gd name="csY2" fmla="*/ 4064647 h 4064647"/>
              <a:gd name="csX3" fmla="*/ 228 w 2036192"/>
              <a:gd name="csY3" fmla="*/ 630726 h 4064647"/>
              <a:gd name="csX4" fmla="*/ 6579 w 2036192"/>
              <a:gd name="csY4" fmla="*/ 0 h 4064647"/>
              <a:gd name="csX0" fmla="*/ 0 w 2029613"/>
              <a:gd name="csY0" fmla="*/ 0 h 4064647"/>
              <a:gd name="csX1" fmla="*/ 2029613 w 2029613"/>
              <a:gd name="csY1" fmla="*/ 605949 h 4064647"/>
              <a:gd name="csX2" fmla="*/ 2029613 w 2029613"/>
              <a:gd name="csY2" fmla="*/ 4064647 h 4064647"/>
              <a:gd name="csX3" fmla="*/ 15081 w 2029613"/>
              <a:gd name="csY3" fmla="*/ 623583 h 4064647"/>
              <a:gd name="csX4" fmla="*/ 0 w 2029613"/>
              <a:gd name="csY4" fmla="*/ 0 h 4064647"/>
              <a:gd name="csX0" fmla="*/ 0 w 2029613"/>
              <a:gd name="csY0" fmla="*/ 0 h 4064647"/>
              <a:gd name="csX1" fmla="*/ 2029613 w 2029613"/>
              <a:gd name="csY1" fmla="*/ 605949 h 4064647"/>
              <a:gd name="csX2" fmla="*/ 2029613 w 2029613"/>
              <a:gd name="csY2" fmla="*/ 4064647 h 4064647"/>
              <a:gd name="csX3" fmla="*/ 793 w 2029613"/>
              <a:gd name="csY3" fmla="*/ 630727 h 4064647"/>
              <a:gd name="csX4" fmla="*/ 0 w 2029613"/>
              <a:gd name="csY4" fmla="*/ 0 h 4064647"/>
              <a:gd name="csX0" fmla="*/ 0 w 2029613"/>
              <a:gd name="csY0" fmla="*/ 0 h 4064647"/>
              <a:gd name="csX1" fmla="*/ 2024850 w 2029613"/>
              <a:gd name="csY1" fmla="*/ 586899 h 4064647"/>
              <a:gd name="csX2" fmla="*/ 2029613 w 2029613"/>
              <a:gd name="csY2" fmla="*/ 4064647 h 4064647"/>
              <a:gd name="csX3" fmla="*/ 793 w 2029613"/>
              <a:gd name="csY3" fmla="*/ 630727 h 4064647"/>
              <a:gd name="csX4" fmla="*/ 0 w 2029613"/>
              <a:gd name="csY4" fmla="*/ 0 h 4064647"/>
              <a:gd name="csX0" fmla="*/ 0 w 2029613"/>
              <a:gd name="csY0" fmla="*/ 0 h 4064647"/>
              <a:gd name="csX1" fmla="*/ 2024850 w 2029613"/>
              <a:gd name="csY1" fmla="*/ 591662 h 4064647"/>
              <a:gd name="csX2" fmla="*/ 2029613 w 2029613"/>
              <a:gd name="csY2" fmla="*/ 4064647 h 4064647"/>
              <a:gd name="csX3" fmla="*/ 793 w 2029613"/>
              <a:gd name="csY3" fmla="*/ 630727 h 4064647"/>
              <a:gd name="csX4" fmla="*/ 0 w 2029613"/>
              <a:gd name="csY4" fmla="*/ 0 h 4064647"/>
              <a:gd name="csX0" fmla="*/ 0 w 2058188"/>
              <a:gd name="csY0" fmla="*/ 0 h 4059885"/>
              <a:gd name="csX1" fmla="*/ 2024850 w 2058188"/>
              <a:gd name="csY1" fmla="*/ 591662 h 4059885"/>
              <a:gd name="csX2" fmla="*/ 2058188 w 2058188"/>
              <a:gd name="csY2" fmla="*/ 4059885 h 4059885"/>
              <a:gd name="csX3" fmla="*/ 793 w 2058188"/>
              <a:gd name="csY3" fmla="*/ 630727 h 4059885"/>
              <a:gd name="csX4" fmla="*/ 0 w 2058188"/>
              <a:gd name="csY4" fmla="*/ 0 h 4059885"/>
              <a:gd name="csX0" fmla="*/ 0 w 2055807"/>
              <a:gd name="csY0" fmla="*/ 0 h 4028929"/>
              <a:gd name="csX1" fmla="*/ 2024850 w 2055807"/>
              <a:gd name="csY1" fmla="*/ 591662 h 4028929"/>
              <a:gd name="csX2" fmla="*/ 2055807 w 2055807"/>
              <a:gd name="csY2" fmla="*/ 4028929 h 4028929"/>
              <a:gd name="csX3" fmla="*/ 793 w 2055807"/>
              <a:gd name="csY3" fmla="*/ 630727 h 4028929"/>
              <a:gd name="csX4" fmla="*/ 0 w 2055807"/>
              <a:gd name="csY4" fmla="*/ 0 h 4028929"/>
              <a:gd name="csX0" fmla="*/ 0 w 2043901"/>
              <a:gd name="csY0" fmla="*/ 0 h 4052742"/>
              <a:gd name="csX1" fmla="*/ 2024850 w 2043901"/>
              <a:gd name="csY1" fmla="*/ 591662 h 4052742"/>
              <a:gd name="csX2" fmla="*/ 2043901 w 2043901"/>
              <a:gd name="csY2" fmla="*/ 4052742 h 4052742"/>
              <a:gd name="csX3" fmla="*/ 793 w 2043901"/>
              <a:gd name="csY3" fmla="*/ 630727 h 4052742"/>
              <a:gd name="csX4" fmla="*/ 0 w 2043901"/>
              <a:gd name="csY4" fmla="*/ 0 h 4052742"/>
              <a:gd name="csX0" fmla="*/ 0 w 2334419"/>
              <a:gd name="csY0" fmla="*/ 0 h 4052742"/>
              <a:gd name="csX1" fmla="*/ 2334413 w 2334419"/>
              <a:gd name="csY1" fmla="*/ 905987 h 4052742"/>
              <a:gd name="csX2" fmla="*/ 2043901 w 2334419"/>
              <a:gd name="csY2" fmla="*/ 4052742 h 4052742"/>
              <a:gd name="csX3" fmla="*/ 793 w 2334419"/>
              <a:gd name="csY3" fmla="*/ 630727 h 4052742"/>
              <a:gd name="csX4" fmla="*/ 0 w 2334419"/>
              <a:gd name="csY4" fmla="*/ 0 h 4052742"/>
              <a:gd name="csX0" fmla="*/ 0 w 2334624"/>
              <a:gd name="csY0" fmla="*/ 0 h 3409804"/>
              <a:gd name="csX1" fmla="*/ 2334413 w 2334624"/>
              <a:gd name="csY1" fmla="*/ 905987 h 3409804"/>
              <a:gd name="csX2" fmla="*/ 2329651 w 2334624"/>
              <a:gd name="csY2" fmla="*/ 3409804 h 3409804"/>
              <a:gd name="csX3" fmla="*/ 793 w 2334624"/>
              <a:gd name="csY3" fmla="*/ 630727 h 3409804"/>
              <a:gd name="csX4" fmla="*/ 0 w 2334624"/>
              <a:gd name="csY4" fmla="*/ 0 h 3409804"/>
              <a:gd name="csX0" fmla="*/ 0 w 2334624"/>
              <a:gd name="csY0" fmla="*/ 0 h 3371704"/>
              <a:gd name="csX1" fmla="*/ 2334413 w 2334624"/>
              <a:gd name="csY1" fmla="*/ 867887 h 3371704"/>
              <a:gd name="csX2" fmla="*/ 2329651 w 2334624"/>
              <a:gd name="csY2" fmla="*/ 3371704 h 3371704"/>
              <a:gd name="csX3" fmla="*/ 793 w 2334624"/>
              <a:gd name="csY3" fmla="*/ 592627 h 3371704"/>
              <a:gd name="csX4" fmla="*/ 0 w 2334624"/>
              <a:gd name="csY4" fmla="*/ 0 h 3371704"/>
              <a:gd name="csX0" fmla="*/ 0 w 2334624"/>
              <a:gd name="csY0" fmla="*/ 0 h 3400279"/>
              <a:gd name="csX1" fmla="*/ 2334413 w 2334624"/>
              <a:gd name="csY1" fmla="*/ 896462 h 3400279"/>
              <a:gd name="csX2" fmla="*/ 2329651 w 2334624"/>
              <a:gd name="csY2" fmla="*/ 3400279 h 3400279"/>
              <a:gd name="csX3" fmla="*/ 793 w 2334624"/>
              <a:gd name="csY3" fmla="*/ 621202 h 3400279"/>
              <a:gd name="csX4" fmla="*/ 0 w 2334624"/>
              <a:gd name="csY4" fmla="*/ 0 h 3400279"/>
              <a:gd name="csX0" fmla="*/ 0 w 2334624"/>
              <a:gd name="csY0" fmla="*/ 0 h 3402661"/>
              <a:gd name="csX1" fmla="*/ 2334413 w 2334624"/>
              <a:gd name="csY1" fmla="*/ 898844 h 3402661"/>
              <a:gd name="csX2" fmla="*/ 2329651 w 2334624"/>
              <a:gd name="csY2" fmla="*/ 3402661 h 3402661"/>
              <a:gd name="csX3" fmla="*/ 793 w 2334624"/>
              <a:gd name="csY3" fmla="*/ 623584 h 3402661"/>
              <a:gd name="csX4" fmla="*/ 0 w 2334624"/>
              <a:gd name="csY4" fmla="*/ 0 h 3402661"/>
              <a:gd name="csX0" fmla="*/ 4260 w 2338884"/>
              <a:gd name="csY0" fmla="*/ 0 h 3402661"/>
              <a:gd name="csX1" fmla="*/ 2338673 w 2338884"/>
              <a:gd name="csY1" fmla="*/ 898844 h 3402661"/>
              <a:gd name="csX2" fmla="*/ 2333911 w 2338884"/>
              <a:gd name="csY2" fmla="*/ 3402661 h 3402661"/>
              <a:gd name="csX3" fmla="*/ 290 w 2338884"/>
              <a:gd name="csY3" fmla="*/ 654540 h 3402661"/>
              <a:gd name="csX4" fmla="*/ 4260 w 2338884"/>
              <a:gd name="csY4" fmla="*/ 0 h 3402661"/>
              <a:gd name="csX0" fmla="*/ 0 w 2334624"/>
              <a:gd name="csY0" fmla="*/ 0 h 3402661"/>
              <a:gd name="csX1" fmla="*/ 2334413 w 2334624"/>
              <a:gd name="csY1" fmla="*/ 898844 h 3402661"/>
              <a:gd name="csX2" fmla="*/ 2329651 w 2334624"/>
              <a:gd name="csY2" fmla="*/ 3402661 h 3402661"/>
              <a:gd name="csX3" fmla="*/ 3174 w 2334624"/>
              <a:gd name="csY3" fmla="*/ 659303 h 3402661"/>
              <a:gd name="csX4" fmla="*/ 0 w 2334624"/>
              <a:gd name="csY4" fmla="*/ 0 h 3402661"/>
              <a:gd name="csX0" fmla="*/ 1988 w 2336612"/>
              <a:gd name="csY0" fmla="*/ 0 h 3402661"/>
              <a:gd name="csX1" fmla="*/ 2336401 w 2336612"/>
              <a:gd name="csY1" fmla="*/ 898844 h 3402661"/>
              <a:gd name="csX2" fmla="*/ 2331639 w 2336612"/>
              <a:gd name="csY2" fmla="*/ 3402661 h 3402661"/>
              <a:gd name="csX3" fmla="*/ 399 w 2336612"/>
              <a:gd name="csY3" fmla="*/ 656922 h 3402661"/>
              <a:gd name="csX4" fmla="*/ 1988 w 2336612"/>
              <a:gd name="csY4" fmla="*/ 0 h 3402661"/>
              <a:gd name="csX0" fmla="*/ 0 w 2334624"/>
              <a:gd name="csY0" fmla="*/ 0 h 3402661"/>
              <a:gd name="csX1" fmla="*/ 2334413 w 2334624"/>
              <a:gd name="csY1" fmla="*/ 898844 h 3402661"/>
              <a:gd name="csX2" fmla="*/ 2329651 w 2334624"/>
              <a:gd name="csY2" fmla="*/ 3402661 h 3402661"/>
              <a:gd name="csX3" fmla="*/ 3174 w 2334624"/>
              <a:gd name="csY3" fmla="*/ 656922 h 3402661"/>
              <a:gd name="csX4" fmla="*/ 0 w 2334624"/>
              <a:gd name="csY4" fmla="*/ 0 h 3402661"/>
              <a:gd name="csX0" fmla="*/ 0 w 2329651"/>
              <a:gd name="csY0" fmla="*/ 0 h 3402661"/>
              <a:gd name="csX1" fmla="*/ 2322507 w 2329651"/>
              <a:gd name="csY1" fmla="*/ 898844 h 3402661"/>
              <a:gd name="csX2" fmla="*/ 2329651 w 2329651"/>
              <a:gd name="csY2" fmla="*/ 3402661 h 3402661"/>
              <a:gd name="csX3" fmla="*/ 3174 w 2329651"/>
              <a:gd name="csY3" fmla="*/ 656922 h 3402661"/>
              <a:gd name="csX4" fmla="*/ 0 w 2329651"/>
              <a:gd name="csY4" fmla="*/ 0 h 3402661"/>
              <a:gd name="csX0" fmla="*/ 0 w 2322795"/>
              <a:gd name="csY0" fmla="*/ 0 h 3383611"/>
              <a:gd name="csX1" fmla="*/ 2322507 w 2322795"/>
              <a:gd name="csY1" fmla="*/ 898844 h 3383611"/>
              <a:gd name="csX2" fmla="*/ 2320126 w 2322795"/>
              <a:gd name="csY2" fmla="*/ 3383611 h 3383611"/>
              <a:gd name="csX3" fmla="*/ 3174 w 2322795"/>
              <a:gd name="csY3" fmla="*/ 656922 h 3383611"/>
              <a:gd name="csX4" fmla="*/ 0 w 2322795"/>
              <a:gd name="csY4" fmla="*/ 0 h 3383611"/>
              <a:gd name="csX0" fmla="*/ 0 w 2322795"/>
              <a:gd name="csY0" fmla="*/ 0 h 3390755"/>
              <a:gd name="csX1" fmla="*/ 2322507 w 2322795"/>
              <a:gd name="csY1" fmla="*/ 898844 h 3390755"/>
              <a:gd name="csX2" fmla="*/ 2320126 w 2322795"/>
              <a:gd name="csY2" fmla="*/ 3390755 h 3390755"/>
              <a:gd name="csX3" fmla="*/ 3174 w 2322795"/>
              <a:gd name="csY3" fmla="*/ 656922 h 3390755"/>
              <a:gd name="csX4" fmla="*/ 0 w 2322795"/>
              <a:gd name="csY4" fmla="*/ 0 h 3390755"/>
              <a:gd name="csX0" fmla="*/ 0 w 2322795"/>
              <a:gd name="csY0" fmla="*/ 0 h 3390755"/>
              <a:gd name="csX1" fmla="*/ 2322507 w 2322795"/>
              <a:gd name="csY1" fmla="*/ 898844 h 3390755"/>
              <a:gd name="csX2" fmla="*/ 2320126 w 2322795"/>
              <a:gd name="csY2" fmla="*/ 3390755 h 3390755"/>
              <a:gd name="csX3" fmla="*/ 6349 w 2322795"/>
              <a:gd name="csY3" fmla="*/ 526747 h 3390755"/>
              <a:gd name="csX4" fmla="*/ 0 w 2322795"/>
              <a:gd name="csY4" fmla="*/ 0 h 3390755"/>
              <a:gd name="csX0" fmla="*/ 0 w 2320126"/>
              <a:gd name="csY0" fmla="*/ 0 h 3390755"/>
              <a:gd name="csX1" fmla="*/ 1830382 w 2320126"/>
              <a:gd name="csY1" fmla="*/ 628969 h 3390755"/>
              <a:gd name="csX2" fmla="*/ 2320126 w 2320126"/>
              <a:gd name="csY2" fmla="*/ 3390755 h 3390755"/>
              <a:gd name="csX3" fmla="*/ 6349 w 2320126"/>
              <a:gd name="csY3" fmla="*/ 526747 h 3390755"/>
              <a:gd name="csX4" fmla="*/ 0 w 2320126"/>
              <a:gd name="csY4" fmla="*/ 0 h 3390755"/>
              <a:gd name="csX0" fmla="*/ 0 w 1834351"/>
              <a:gd name="csY0" fmla="*/ 0 h 2762105"/>
              <a:gd name="csX1" fmla="*/ 1830382 w 1834351"/>
              <a:gd name="csY1" fmla="*/ 628969 h 2762105"/>
              <a:gd name="csX2" fmla="*/ 1834351 w 1834351"/>
              <a:gd name="csY2" fmla="*/ 2762105 h 2762105"/>
              <a:gd name="csX3" fmla="*/ 6349 w 1834351"/>
              <a:gd name="csY3" fmla="*/ 526747 h 2762105"/>
              <a:gd name="csX4" fmla="*/ 0 w 1834351"/>
              <a:gd name="csY4" fmla="*/ 0 h 2762105"/>
              <a:gd name="csX0" fmla="*/ 0 w 1840100"/>
              <a:gd name="csY0" fmla="*/ 0 h 2762105"/>
              <a:gd name="csX1" fmla="*/ 1839907 w 1840100"/>
              <a:gd name="csY1" fmla="*/ 628969 h 2762105"/>
              <a:gd name="csX2" fmla="*/ 1834351 w 1840100"/>
              <a:gd name="csY2" fmla="*/ 2762105 h 2762105"/>
              <a:gd name="csX3" fmla="*/ 6349 w 1840100"/>
              <a:gd name="csY3" fmla="*/ 526747 h 2762105"/>
              <a:gd name="csX4" fmla="*/ 0 w 1840100"/>
              <a:gd name="csY4" fmla="*/ 0 h 2762105"/>
              <a:gd name="csX0" fmla="*/ 0 w 1834351"/>
              <a:gd name="csY0" fmla="*/ 0 h 2762105"/>
              <a:gd name="csX1" fmla="*/ 1830382 w 1834351"/>
              <a:gd name="csY1" fmla="*/ 628969 h 2762105"/>
              <a:gd name="csX2" fmla="*/ 1834351 w 1834351"/>
              <a:gd name="csY2" fmla="*/ 2762105 h 2762105"/>
              <a:gd name="csX3" fmla="*/ 6349 w 1834351"/>
              <a:gd name="csY3" fmla="*/ 526747 h 2762105"/>
              <a:gd name="csX4" fmla="*/ 0 w 1834351"/>
              <a:gd name="csY4" fmla="*/ 0 h 2762105"/>
              <a:gd name="csX0" fmla="*/ 0 w 1837783"/>
              <a:gd name="csY0" fmla="*/ 0 h 2762105"/>
              <a:gd name="csX1" fmla="*/ 1837526 w 1837783"/>
              <a:gd name="csY1" fmla="*/ 628969 h 2762105"/>
              <a:gd name="csX2" fmla="*/ 1834351 w 1837783"/>
              <a:gd name="csY2" fmla="*/ 2762105 h 2762105"/>
              <a:gd name="csX3" fmla="*/ 6349 w 1837783"/>
              <a:gd name="csY3" fmla="*/ 526747 h 2762105"/>
              <a:gd name="csX4" fmla="*/ 0 w 1837783"/>
              <a:gd name="csY4" fmla="*/ 0 h 276210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37783" h="2762105">
                <a:moveTo>
                  <a:pt x="0" y="0"/>
                </a:moveTo>
                <a:lnTo>
                  <a:pt x="1837526" y="628969"/>
                </a:lnTo>
                <a:cubicBezTo>
                  <a:pt x="1839114" y="1788218"/>
                  <a:pt x="1832763" y="1602856"/>
                  <a:pt x="1834351" y="2762105"/>
                </a:cubicBezTo>
                <a:lnTo>
                  <a:pt x="6349" y="526747"/>
                </a:lnTo>
                <a:cubicBezTo>
                  <a:pt x="4497" y="316505"/>
                  <a:pt x="1852" y="210242"/>
                  <a:pt x="0" y="0"/>
                </a:cubicBez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5141291-2B2F-6FE7-7D6F-709B99756974}"/>
              </a:ext>
            </a:extLst>
          </p:cNvPr>
          <p:cNvSpPr/>
          <p:nvPr/>
        </p:nvSpPr>
        <p:spPr>
          <a:xfrm>
            <a:off x="4606806" y="2095087"/>
            <a:ext cx="6762426" cy="634670"/>
          </a:xfrm>
          <a:custGeom>
            <a:avLst/>
            <a:gdLst>
              <a:gd name="csX0" fmla="*/ 0 w 420206"/>
              <a:gd name="csY0" fmla="*/ 0 h 700258"/>
              <a:gd name="csX1" fmla="*/ 420206 w 420206"/>
              <a:gd name="csY1" fmla="*/ 0 h 700258"/>
              <a:gd name="csX2" fmla="*/ 420206 w 420206"/>
              <a:gd name="csY2" fmla="*/ 700258 h 700258"/>
              <a:gd name="csX3" fmla="*/ 0 w 420206"/>
              <a:gd name="csY3" fmla="*/ 700258 h 700258"/>
              <a:gd name="csX4" fmla="*/ 0 w 420206"/>
              <a:gd name="csY4" fmla="*/ 0 h 700258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978693 w 1398899"/>
              <a:gd name="csY3" fmla="*/ 1421777 h 1421777"/>
              <a:gd name="csX4" fmla="*/ 0 w 1398899"/>
              <a:gd name="csY4" fmla="*/ 0 h 1421777"/>
              <a:gd name="csX0" fmla="*/ 4763 w 1403662"/>
              <a:gd name="csY0" fmla="*/ 0 h 1421777"/>
              <a:gd name="csX1" fmla="*/ 1403662 w 1403662"/>
              <a:gd name="csY1" fmla="*/ 721519 h 1421777"/>
              <a:gd name="csX2" fmla="*/ 1403662 w 1403662"/>
              <a:gd name="csY2" fmla="*/ 1421777 h 1421777"/>
              <a:gd name="csX3" fmla="*/ 0 w 1403662"/>
              <a:gd name="csY3" fmla="*/ 107327 h 1421777"/>
              <a:gd name="csX4" fmla="*/ 4763 w 1403662"/>
              <a:gd name="csY4" fmla="*/ 0 h 1421777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11905 w 1398899"/>
              <a:gd name="csY3" fmla="*/ 85896 h 1421777"/>
              <a:gd name="csX4" fmla="*/ 0 w 1398899"/>
              <a:gd name="csY4" fmla="*/ 0 h 1421777"/>
              <a:gd name="csX0" fmla="*/ 640557 w 2039456"/>
              <a:gd name="csY0" fmla="*/ 0 h 1421777"/>
              <a:gd name="csX1" fmla="*/ 2039456 w 2039456"/>
              <a:gd name="csY1" fmla="*/ 721519 h 1421777"/>
              <a:gd name="csX2" fmla="*/ 2039456 w 2039456"/>
              <a:gd name="csY2" fmla="*/ 1421777 h 1421777"/>
              <a:gd name="csX3" fmla="*/ 0 w 2039456"/>
              <a:gd name="csY3" fmla="*/ 528809 h 1421777"/>
              <a:gd name="csX4" fmla="*/ 640557 w 2039456"/>
              <a:gd name="csY4" fmla="*/ 0 h 1421777"/>
              <a:gd name="csX0" fmla="*/ 640557 w 2039456"/>
              <a:gd name="csY0" fmla="*/ 0 h 1269377"/>
              <a:gd name="csX1" fmla="*/ 2039456 w 2039456"/>
              <a:gd name="csY1" fmla="*/ 721519 h 1269377"/>
              <a:gd name="csX2" fmla="*/ 1396519 w 2039456"/>
              <a:gd name="csY2" fmla="*/ 1269377 h 1269377"/>
              <a:gd name="csX3" fmla="*/ 0 w 2039456"/>
              <a:gd name="csY3" fmla="*/ 528809 h 1269377"/>
              <a:gd name="csX4" fmla="*/ 640557 w 2039456"/>
              <a:gd name="csY4" fmla="*/ 0 h 1269377"/>
              <a:gd name="csX0" fmla="*/ 697707 w 2039456"/>
              <a:gd name="csY0" fmla="*/ 14116 h 740568"/>
              <a:gd name="csX1" fmla="*/ 2039456 w 2039456"/>
              <a:gd name="csY1" fmla="*/ 192710 h 740568"/>
              <a:gd name="csX2" fmla="*/ 1396519 w 2039456"/>
              <a:gd name="csY2" fmla="*/ 740568 h 740568"/>
              <a:gd name="csX3" fmla="*/ 0 w 2039456"/>
              <a:gd name="csY3" fmla="*/ 0 h 740568"/>
              <a:gd name="csX4" fmla="*/ 697707 w 2039456"/>
              <a:gd name="csY4" fmla="*/ 14116 h 740568"/>
              <a:gd name="csX0" fmla="*/ 697707 w 6687656"/>
              <a:gd name="csY0" fmla="*/ 14116 h 741350"/>
              <a:gd name="csX1" fmla="*/ 6687656 w 6687656"/>
              <a:gd name="csY1" fmla="*/ 741350 h 741350"/>
              <a:gd name="csX2" fmla="*/ 1396519 w 6687656"/>
              <a:gd name="csY2" fmla="*/ 740568 h 741350"/>
              <a:gd name="csX3" fmla="*/ 0 w 6687656"/>
              <a:gd name="csY3" fmla="*/ 0 h 741350"/>
              <a:gd name="csX4" fmla="*/ 697707 w 6687656"/>
              <a:gd name="csY4" fmla="*/ 14116 h 741350"/>
              <a:gd name="csX0" fmla="*/ 720567 w 6710516"/>
              <a:gd name="csY0" fmla="*/ 0 h 727234"/>
              <a:gd name="csX1" fmla="*/ 6710516 w 6710516"/>
              <a:gd name="csY1" fmla="*/ 727234 h 727234"/>
              <a:gd name="csX2" fmla="*/ 1419379 w 6710516"/>
              <a:gd name="csY2" fmla="*/ 726452 h 727234"/>
              <a:gd name="csX3" fmla="*/ 0 w 6710516"/>
              <a:gd name="csY3" fmla="*/ 1124 h 727234"/>
              <a:gd name="csX4" fmla="*/ 720567 w 6710516"/>
              <a:gd name="csY4" fmla="*/ 0 h 727234"/>
              <a:gd name="csX0" fmla="*/ 1238727 w 7228676"/>
              <a:gd name="csY0" fmla="*/ 120796 h 848030"/>
              <a:gd name="csX1" fmla="*/ 7228676 w 7228676"/>
              <a:gd name="csY1" fmla="*/ 848030 h 848030"/>
              <a:gd name="csX2" fmla="*/ 1937539 w 7228676"/>
              <a:gd name="csY2" fmla="*/ 847248 h 848030"/>
              <a:gd name="csX3" fmla="*/ 0 w 7228676"/>
              <a:gd name="csY3" fmla="*/ 0 h 848030"/>
              <a:gd name="csX4" fmla="*/ 1238727 w 7228676"/>
              <a:gd name="csY4" fmla="*/ 120796 h 848030"/>
              <a:gd name="csX0" fmla="*/ 781527 w 7228676"/>
              <a:gd name="csY0" fmla="*/ 0 h 856774"/>
              <a:gd name="csX1" fmla="*/ 7228676 w 7228676"/>
              <a:gd name="csY1" fmla="*/ 856774 h 856774"/>
              <a:gd name="csX2" fmla="*/ 1937539 w 7228676"/>
              <a:gd name="csY2" fmla="*/ 855992 h 856774"/>
              <a:gd name="csX3" fmla="*/ 0 w 7228676"/>
              <a:gd name="csY3" fmla="*/ 8744 h 856774"/>
              <a:gd name="csX4" fmla="*/ 781527 w 7228676"/>
              <a:gd name="csY4" fmla="*/ 0 h 856774"/>
              <a:gd name="csX0" fmla="*/ 781527 w 7228676"/>
              <a:gd name="csY0" fmla="*/ 0 h 856774"/>
              <a:gd name="csX1" fmla="*/ 7228676 w 7228676"/>
              <a:gd name="csY1" fmla="*/ 856774 h 856774"/>
              <a:gd name="csX2" fmla="*/ 1929919 w 7228676"/>
              <a:gd name="csY2" fmla="*/ 223532 h 856774"/>
              <a:gd name="csX3" fmla="*/ 0 w 7228676"/>
              <a:gd name="csY3" fmla="*/ 8744 h 856774"/>
              <a:gd name="csX4" fmla="*/ 781527 w 7228676"/>
              <a:gd name="csY4" fmla="*/ 0 h 856774"/>
              <a:gd name="csX0" fmla="*/ 781527 w 7083896"/>
              <a:gd name="csY0" fmla="*/ 0 h 223532"/>
              <a:gd name="csX1" fmla="*/ 7083896 w 7083896"/>
              <a:gd name="csY1" fmla="*/ 163354 h 223532"/>
              <a:gd name="csX2" fmla="*/ 1929919 w 7083896"/>
              <a:gd name="csY2" fmla="*/ 223532 h 223532"/>
              <a:gd name="csX3" fmla="*/ 0 w 7083896"/>
              <a:gd name="csY3" fmla="*/ 8744 h 223532"/>
              <a:gd name="csX4" fmla="*/ 781527 w 7083896"/>
              <a:gd name="csY4" fmla="*/ 0 h 223532"/>
              <a:gd name="csX0" fmla="*/ 781527 w 7083896"/>
              <a:gd name="csY0" fmla="*/ 0 h 338614"/>
              <a:gd name="csX1" fmla="*/ 7083896 w 7083896"/>
              <a:gd name="csY1" fmla="*/ 338614 h 338614"/>
              <a:gd name="csX2" fmla="*/ 1929919 w 7083896"/>
              <a:gd name="csY2" fmla="*/ 223532 h 338614"/>
              <a:gd name="csX3" fmla="*/ 0 w 7083896"/>
              <a:gd name="csY3" fmla="*/ 8744 h 338614"/>
              <a:gd name="csX4" fmla="*/ 781527 w 7083896"/>
              <a:gd name="csY4" fmla="*/ 0 h 338614"/>
              <a:gd name="csX0" fmla="*/ 781527 w 7083896"/>
              <a:gd name="csY0" fmla="*/ 0 h 338614"/>
              <a:gd name="csX1" fmla="*/ 7083896 w 7083896"/>
              <a:gd name="csY1" fmla="*/ 338614 h 338614"/>
              <a:gd name="csX2" fmla="*/ 2028979 w 7083896"/>
              <a:gd name="csY2" fmla="*/ 322592 h 338614"/>
              <a:gd name="csX3" fmla="*/ 0 w 7083896"/>
              <a:gd name="csY3" fmla="*/ 8744 h 338614"/>
              <a:gd name="csX4" fmla="*/ 781527 w 7083896"/>
              <a:gd name="csY4" fmla="*/ 0 h 338614"/>
              <a:gd name="csX0" fmla="*/ 1378427 w 7083896"/>
              <a:gd name="csY0" fmla="*/ 0 h 525939"/>
              <a:gd name="csX1" fmla="*/ 7083896 w 7083896"/>
              <a:gd name="csY1" fmla="*/ 525939 h 525939"/>
              <a:gd name="csX2" fmla="*/ 2028979 w 7083896"/>
              <a:gd name="csY2" fmla="*/ 509917 h 525939"/>
              <a:gd name="csX3" fmla="*/ 0 w 7083896"/>
              <a:gd name="csY3" fmla="*/ 196069 h 525939"/>
              <a:gd name="csX4" fmla="*/ 1378427 w 7083896"/>
              <a:gd name="csY4" fmla="*/ 0 h 525939"/>
              <a:gd name="csX0" fmla="*/ 1006952 w 7083896"/>
              <a:gd name="csY0" fmla="*/ 0 h 338614"/>
              <a:gd name="csX1" fmla="*/ 7083896 w 7083896"/>
              <a:gd name="csY1" fmla="*/ 338614 h 338614"/>
              <a:gd name="csX2" fmla="*/ 2028979 w 7083896"/>
              <a:gd name="csY2" fmla="*/ 322592 h 338614"/>
              <a:gd name="csX3" fmla="*/ 0 w 7083896"/>
              <a:gd name="csY3" fmla="*/ 8744 h 338614"/>
              <a:gd name="csX4" fmla="*/ 1006952 w 7083896"/>
              <a:gd name="csY4" fmla="*/ 0 h 338614"/>
              <a:gd name="csX0" fmla="*/ 994252 w 7071196"/>
              <a:gd name="csY0" fmla="*/ 264306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994252 w 7071196"/>
              <a:gd name="csY4" fmla="*/ 264306 h 602920"/>
              <a:gd name="csX0" fmla="*/ 1000602 w 7071196"/>
              <a:gd name="csY0" fmla="*/ 16656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0602 w 7071196"/>
              <a:gd name="csY4" fmla="*/ 16656 h 602920"/>
              <a:gd name="csX0" fmla="*/ 995839 w 7071196"/>
              <a:gd name="csY0" fmla="*/ 951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995839 w 7071196"/>
              <a:gd name="csY4" fmla="*/ 9512 h 602920"/>
              <a:gd name="csX0" fmla="*/ 1007745 w 7071196"/>
              <a:gd name="csY0" fmla="*/ 4749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7745 w 7071196"/>
              <a:gd name="csY4" fmla="*/ 4749 h 602920"/>
              <a:gd name="csX0" fmla="*/ 843438 w 7071196"/>
              <a:gd name="csY0" fmla="*/ 0 h 605315"/>
              <a:gd name="csX1" fmla="*/ 7071196 w 7071196"/>
              <a:gd name="csY1" fmla="*/ 605315 h 605315"/>
              <a:gd name="csX2" fmla="*/ 2016279 w 7071196"/>
              <a:gd name="csY2" fmla="*/ 589293 h 605315"/>
              <a:gd name="csX3" fmla="*/ 0 w 7071196"/>
              <a:gd name="csY3" fmla="*/ 2395 h 605315"/>
              <a:gd name="csX4" fmla="*/ 843438 w 7071196"/>
              <a:gd name="csY4" fmla="*/ 0 h 605315"/>
              <a:gd name="csX0" fmla="*/ 1007744 w 7071196"/>
              <a:gd name="csY0" fmla="*/ 1189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7744 w 7071196"/>
              <a:gd name="csY4" fmla="*/ 11892 h 602920"/>
              <a:gd name="csX0" fmla="*/ 1000600 w 7071196"/>
              <a:gd name="csY0" fmla="*/ 1189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0600 w 7071196"/>
              <a:gd name="csY4" fmla="*/ 11892 h 602920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35329 w 7090246"/>
              <a:gd name="csY2" fmla="*/ 589279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40092 w 7090246"/>
              <a:gd name="csY2" fmla="*/ 565466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21042 w 7090246"/>
              <a:gd name="csY2" fmla="*/ 586897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85483"/>
              <a:gd name="csY0" fmla="*/ 14273 h 602920"/>
              <a:gd name="csX1" fmla="*/ 7085483 w 7085483"/>
              <a:gd name="csY1" fmla="*/ 602920 h 602920"/>
              <a:gd name="csX2" fmla="*/ 2021042 w 7085483"/>
              <a:gd name="csY2" fmla="*/ 586897 h 602920"/>
              <a:gd name="csX3" fmla="*/ 0 w 7085483"/>
              <a:gd name="csY3" fmla="*/ 0 h 602920"/>
              <a:gd name="csX4" fmla="*/ 1019650 w 7085483"/>
              <a:gd name="csY4" fmla="*/ 14273 h 602920"/>
              <a:gd name="csX0" fmla="*/ 1019650 w 7085483"/>
              <a:gd name="csY0" fmla="*/ 14273 h 586897"/>
              <a:gd name="csX1" fmla="*/ 7085483 w 7085483"/>
              <a:gd name="csY1" fmla="*/ 564820 h 586897"/>
              <a:gd name="csX2" fmla="*/ 2021042 w 7085483"/>
              <a:gd name="csY2" fmla="*/ 586897 h 586897"/>
              <a:gd name="csX3" fmla="*/ 0 w 7085483"/>
              <a:gd name="csY3" fmla="*/ 0 h 586897"/>
              <a:gd name="csX4" fmla="*/ 1019650 w 7085483"/>
              <a:gd name="csY4" fmla="*/ 14273 h 586897"/>
              <a:gd name="csX0" fmla="*/ 1019650 w 7083101"/>
              <a:gd name="csY0" fmla="*/ 14273 h 602920"/>
              <a:gd name="csX1" fmla="*/ 7083101 w 7083101"/>
              <a:gd name="csY1" fmla="*/ 602920 h 602920"/>
              <a:gd name="csX2" fmla="*/ 2021042 w 7083101"/>
              <a:gd name="csY2" fmla="*/ 586897 h 602920"/>
              <a:gd name="csX3" fmla="*/ 0 w 7083101"/>
              <a:gd name="csY3" fmla="*/ 0 h 602920"/>
              <a:gd name="csX4" fmla="*/ 1019650 w 7083101"/>
              <a:gd name="csY4" fmla="*/ 14273 h 602920"/>
              <a:gd name="csX0" fmla="*/ 975200 w 7038651"/>
              <a:gd name="csY0" fmla="*/ 14273 h 602920"/>
              <a:gd name="csX1" fmla="*/ 7038651 w 7038651"/>
              <a:gd name="csY1" fmla="*/ 602920 h 602920"/>
              <a:gd name="csX2" fmla="*/ 1976592 w 7038651"/>
              <a:gd name="csY2" fmla="*/ 586897 h 602920"/>
              <a:gd name="csX3" fmla="*/ 0 w 7038651"/>
              <a:gd name="csY3" fmla="*/ 0 h 602920"/>
              <a:gd name="csX4" fmla="*/ 975200 w 7038651"/>
              <a:gd name="csY4" fmla="*/ 14273 h 602920"/>
              <a:gd name="csX0" fmla="*/ 978375 w 7041826"/>
              <a:gd name="csY0" fmla="*/ 4748 h 593395"/>
              <a:gd name="csX1" fmla="*/ 7041826 w 7041826"/>
              <a:gd name="csY1" fmla="*/ 593395 h 593395"/>
              <a:gd name="csX2" fmla="*/ 1979767 w 7041826"/>
              <a:gd name="csY2" fmla="*/ 577372 h 593395"/>
              <a:gd name="csX3" fmla="*/ 0 w 7041826"/>
              <a:gd name="csY3" fmla="*/ 0 h 593395"/>
              <a:gd name="csX4" fmla="*/ 978375 w 7041826"/>
              <a:gd name="csY4" fmla="*/ 4748 h 593395"/>
              <a:gd name="csX0" fmla="*/ 991075 w 7054526"/>
              <a:gd name="csY0" fmla="*/ 17448 h 606095"/>
              <a:gd name="csX1" fmla="*/ 7054526 w 7054526"/>
              <a:gd name="csY1" fmla="*/ 606095 h 606095"/>
              <a:gd name="csX2" fmla="*/ 1992467 w 7054526"/>
              <a:gd name="csY2" fmla="*/ 590072 h 606095"/>
              <a:gd name="csX3" fmla="*/ 0 w 7054526"/>
              <a:gd name="csY3" fmla="*/ 0 h 606095"/>
              <a:gd name="csX4" fmla="*/ 991075 w 7054526"/>
              <a:gd name="csY4" fmla="*/ 17448 h 606095"/>
              <a:gd name="csX0" fmla="*/ 1006950 w 7070401"/>
              <a:gd name="csY0" fmla="*/ 20623 h 609270"/>
              <a:gd name="csX1" fmla="*/ 7070401 w 7070401"/>
              <a:gd name="csY1" fmla="*/ 609270 h 609270"/>
              <a:gd name="csX2" fmla="*/ 2008342 w 7070401"/>
              <a:gd name="csY2" fmla="*/ 593247 h 609270"/>
              <a:gd name="csX3" fmla="*/ 0 w 7070401"/>
              <a:gd name="csY3" fmla="*/ 0 h 609270"/>
              <a:gd name="csX4" fmla="*/ 1006950 w 7070401"/>
              <a:gd name="csY4" fmla="*/ 20623 h 609270"/>
              <a:gd name="csX0" fmla="*/ 991075 w 7054526"/>
              <a:gd name="csY0" fmla="*/ 20623 h 609270"/>
              <a:gd name="csX1" fmla="*/ 7054526 w 7054526"/>
              <a:gd name="csY1" fmla="*/ 609270 h 609270"/>
              <a:gd name="csX2" fmla="*/ 1992467 w 7054526"/>
              <a:gd name="csY2" fmla="*/ 593247 h 609270"/>
              <a:gd name="csX3" fmla="*/ 0 w 7054526"/>
              <a:gd name="csY3" fmla="*/ 0 h 609270"/>
              <a:gd name="csX4" fmla="*/ 991075 w 7054526"/>
              <a:gd name="csY4" fmla="*/ 20623 h 609270"/>
              <a:gd name="csX0" fmla="*/ 984725 w 7048176"/>
              <a:gd name="csY0" fmla="*/ 11098 h 599745"/>
              <a:gd name="csX1" fmla="*/ 7048176 w 7048176"/>
              <a:gd name="csY1" fmla="*/ 599745 h 599745"/>
              <a:gd name="csX2" fmla="*/ 1986117 w 7048176"/>
              <a:gd name="csY2" fmla="*/ 583722 h 599745"/>
              <a:gd name="csX3" fmla="*/ 0 w 7048176"/>
              <a:gd name="csY3" fmla="*/ 0 h 599745"/>
              <a:gd name="csX4" fmla="*/ 984725 w 7048176"/>
              <a:gd name="csY4" fmla="*/ 11098 h 599745"/>
              <a:gd name="csX0" fmla="*/ 984725 w 7048176"/>
              <a:gd name="csY0" fmla="*/ 33323 h 621970"/>
              <a:gd name="csX1" fmla="*/ 7048176 w 7048176"/>
              <a:gd name="csY1" fmla="*/ 621970 h 621970"/>
              <a:gd name="csX2" fmla="*/ 1986117 w 7048176"/>
              <a:gd name="csY2" fmla="*/ 605947 h 621970"/>
              <a:gd name="csX3" fmla="*/ 0 w 7048176"/>
              <a:gd name="csY3" fmla="*/ 0 h 621970"/>
              <a:gd name="csX4" fmla="*/ 984725 w 7048176"/>
              <a:gd name="csY4" fmla="*/ 33323 h 621970"/>
              <a:gd name="csX0" fmla="*/ 984725 w 7048176"/>
              <a:gd name="csY0" fmla="*/ 23798 h 612445"/>
              <a:gd name="csX1" fmla="*/ 7048176 w 7048176"/>
              <a:gd name="csY1" fmla="*/ 612445 h 612445"/>
              <a:gd name="csX2" fmla="*/ 1986117 w 7048176"/>
              <a:gd name="csY2" fmla="*/ 596422 h 612445"/>
              <a:gd name="csX3" fmla="*/ 0 w 7048176"/>
              <a:gd name="csY3" fmla="*/ 0 h 612445"/>
              <a:gd name="csX4" fmla="*/ 984725 w 7048176"/>
              <a:gd name="csY4" fmla="*/ 23798 h 612445"/>
              <a:gd name="csX0" fmla="*/ 984725 w 7048176"/>
              <a:gd name="csY0" fmla="*/ 14273 h 602920"/>
              <a:gd name="csX1" fmla="*/ 7048176 w 7048176"/>
              <a:gd name="csY1" fmla="*/ 602920 h 602920"/>
              <a:gd name="csX2" fmla="*/ 1986117 w 7048176"/>
              <a:gd name="csY2" fmla="*/ 586897 h 602920"/>
              <a:gd name="csX3" fmla="*/ 0 w 7048176"/>
              <a:gd name="csY3" fmla="*/ 0 h 602920"/>
              <a:gd name="csX4" fmla="*/ 984725 w 7048176"/>
              <a:gd name="csY4" fmla="*/ 14273 h 602920"/>
              <a:gd name="csX0" fmla="*/ 984725 w 7048176"/>
              <a:gd name="csY0" fmla="*/ 26973 h 615620"/>
              <a:gd name="csX1" fmla="*/ 7048176 w 7048176"/>
              <a:gd name="csY1" fmla="*/ 615620 h 615620"/>
              <a:gd name="csX2" fmla="*/ 1986117 w 7048176"/>
              <a:gd name="csY2" fmla="*/ 599597 h 615620"/>
              <a:gd name="csX3" fmla="*/ 0 w 7048176"/>
              <a:gd name="csY3" fmla="*/ 0 h 615620"/>
              <a:gd name="csX4" fmla="*/ 984725 w 7048176"/>
              <a:gd name="csY4" fmla="*/ 26973 h 615620"/>
              <a:gd name="csX0" fmla="*/ 984725 w 7048176"/>
              <a:gd name="csY0" fmla="*/ 17448 h 606095"/>
              <a:gd name="csX1" fmla="*/ 7048176 w 7048176"/>
              <a:gd name="csY1" fmla="*/ 606095 h 606095"/>
              <a:gd name="csX2" fmla="*/ 1986117 w 7048176"/>
              <a:gd name="csY2" fmla="*/ 590072 h 606095"/>
              <a:gd name="csX3" fmla="*/ 0 w 7048176"/>
              <a:gd name="csY3" fmla="*/ 0 h 606095"/>
              <a:gd name="csX4" fmla="*/ 984725 w 7048176"/>
              <a:gd name="csY4" fmla="*/ 17448 h 606095"/>
              <a:gd name="csX0" fmla="*/ 1400650 w 7048176"/>
              <a:gd name="csY0" fmla="*/ 14273 h 606095"/>
              <a:gd name="csX1" fmla="*/ 7048176 w 7048176"/>
              <a:gd name="csY1" fmla="*/ 606095 h 606095"/>
              <a:gd name="csX2" fmla="*/ 1986117 w 7048176"/>
              <a:gd name="csY2" fmla="*/ 590072 h 606095"/>
              <a:gd name="csX3" fmla="*/ 0 w 7048176"/>
              <a:gd name="csY3" fmla="*/ 0 h 606095"/>
              <a:gd name="csX4" fmla="*/ 1400650 w 7048176"/>
              <a:gd name="csY4" fmla="*/ 14273 h 606095"/>
              <a:gd name="csX0" fmla="*/ 1429225 w 7076751"/>
              <a:gd name="csY0" fmla="*/ 4748 h 596570"/>
              <a:gd name="csX1" fmla="*/ 7076751 w 7076751"/>
              <a:gd name="csY1" fmla="*/ 596570 h 596570"/>
              <a:gd name="csX2" fmla="*/ 2014692 w 7076751"/>
              <a:gd name="csY2" fmla="*/ 580547 h 596570"/>
              <a:gd name="csX3" fmla="*/ 0 w 7076751"/>
              <a:gd name="csY3" fmla="*/ 0 h 596570"/>
              <a:gd name="csX4" fmla="*/ 1429225 w 7076751"/>
              <a:gd name="csY4" fmla="*/ 4748 h 596570"/>
              <a:gd name="csX0" fmla="*/ 1400650 w 7048176"/>
              <a:gd name="csY0" fmla="*/ 4748 h 596570"/>
              <a:gd name="csX1" fmla="*/ 7048176 w 7048176"/>
              <a:gd name="csY1" fmla="*/ 596570 h 596570"/>
              <a:gd name="csX2" fmla="*/ 1986117 w 7048176"/>
              <a:gd name="csY2" fmla="*/ 580547 h 596570"/>
              <a:gd name="csX3" fmla="*/ 0 w 7048176"/>
              <a:gd name="csY3" fmla="*/ 0 h 596570"/>
              <a:gd name="csX4" fmla="*/ 1400650 w 7048176"/>
              <a:gd name="csY4" fmla="*/ 4748 h 596570"/>
              <a:gd name="csX0" fmla="*/ 1400650 w 7048176"/>
              <a:gd name="csY0" fmla="*/ 0 h 591822"/>
              <a:gd name="csX1" fmla="*/ 7048176 w 7048176"/>
              <a:gd name="csY1" fmla="*/ 591822 h 591822"/>
              <a:gd name="csX2" fmla="*/ 1986117 w 7048176"/>
              <a:gd name="csY2" fmla="*/ 575799 h 591822"/>
              <a:gd name="csX3" fmla="*/ 0 w 7048176"/>
              <a:gd name="csY3" fmla="*/ 4777 h 591822"/>
              <a:gd name="csX4" fmla="*/ 1400650 w 7048176"/>
              <a:gd name="csY4" fmla="*/ 0 h 591822"/>
              <a:gd name="csX0" fmla="*/ 1403825 w 7051351"/>
              <a:gd name="csY0" fmla="*/ 4748 h 596570"/>
              <a:gd name="csX1" fmla="*/ 7051351 w 7051351"/>
              <a:gd name="csY1" fmla="*/ 596570 h 596570"/>
              <a:gd name="csX2" fmla="*/ 1989292 w 7051351"/>
              <a:gd name="csY2" fmla="*/ 580547 h 596570"/>
              <a:gd name="csX3" fmla="*/ 0 w 7051351"/>
              <a:gd name="csY3" fmla="*/ 0 h 596570"/>
              <a:gd name="csX4" fmla="*/ 1403825 w 7051351"/>
              <a:gd name="csY4" fmla="*/ 4748 h 596570"/>
              <a:gd name="csX0" fmla="*/ 1403825 w 7051351"/>
              <a:gd name="csY0" fmla="*/ 4748 h 894872"/>
              <a:gd name="csX1" fmla="*/ 7051351 w 7051351"/>
              <a:gd name="csY1" fmla="*/ 596570 h 894872"/>
              <a:gd name="csX2" fmla="*/ 2309967 w 7051351"/>
              <a:gd name="csY2" fmla="*/ 894872 h 894872"/>
              <a:gd name="csX3" fmla="*/ 0 w 7051351"/>
              <a:gd name="csY3" fmla="*/ 0 h 894872"/>
              <a:gd name="csX4" fmla="*/ 1403825 w 7051351"/>
              <a:gd name="csY4" fmla="*/ 4748 h 894872"/>
              <a:gd name="csX0" fmla="*/ 1403825 w 6965626"/>
              <a:gd name="csY0" fmla="*/ 4748 h 901370"/>
              <a:gd name="csX1" fmla="*/ 6965626 w 6965626"/>
              <a:gd name="csY1" fmla="*/ 901370 h 901370"/>
              <a:gd name="csX2" fmla="*/ 2309967 w 6965626"/>
              <a:gd name="csY2" fmla="*/ 894872 h 901370"/>
              <a:gd name="csX3" fmla="*/ 0 w 6965626"/>
              <a:gd name="csY3" fmla="*/ 0 h 901370"/>
              <a:gd name="csX4" fmla="*/ 1403825 w 6965626"/>
              <a:gd name="csY4" fmla="*/ 4748 h 901370"/>
              <a:gd name="csX0" fmla="*/ 1403825 w 6965626"/>
              <a:gd name="csY0" fmla="*/ 4748 h 901370"/>
              <a:gd name="csX1" fmla="*/ 6965626 w 6965626"/>
              <a:gd name="csY1" fmla="*/ 901370 h 901370"/>
              <a:gd name="csX2" fmla="*/ 1801967 w 6965626"/>
              <a:gd name="csY2" fmla="*/ 621822 h 901370"/>
              <a:gd name="csX3" fmla="*/ 0 w 6965626"/>
              <a:gd name="csY3" fmla="*/ 0 h 901370"/>
              <a:gd name="csX4" fmla="*/ 1403825 w 6965626"/>
              <a:gd name="csY4" fmla="*/ 4748 h 901370"/>
              <a:gd name="csX0" fmla="*/ 1403825 w 6762426"/>
              <a:gd name="csY0" fmla="*/ 4748 h 634670"/>
              <a:gd name="csX1" fmla="*/ 6762426 w 6762426"/>
              <a:gd name="csY1" fmla="*/ 634670 h 634670"/>
              <a:gd name="csX2" fmla="*/ 1801967 w 6762426"/>
              <a:gd name="csY2" fmla="*/ 621822 h 634670"/>
              <a:gd name="csX3" fmla="*/ 0 w 6762426"/>
              <a:gd name="csY3" fmla="*/ 0 h 634670"/>
              <a:gd name="csX4" fmla="*/ 1403825 w 6762426"/>
              <a:gd name="csY4" fmla="*/ 4748 h 634670"/>
              <a:gd name="csX0" fmla="*/ 1403825 w 6762426"/>
              <a:gd name="csY0" fmla="*/ 4748 h 634670"/>
              <a:gd name="csX1" fmla="*/ 6762426 w 6762426"/>
              <a:gd name="csY1" fmla="*/ 634670 h 634670"/>
              <a:gd name="csX2" fmla="*/ 1806729 w 6762426"/>
              <a:gd name="csY2" fmla="*/ 631347 h 634670"/>
              <a:gd name="csX3" fmla="*/ 0 w 6762426"/>
              <a:gd name="csY3" fmla="*/ 0 h 634670"/>
              <a:gd name="csX4" fmla="*/ 1403825 w 6762426"/>
              <a:gd name="csY4" fmla="*/ 4748 h 63467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762426" h="634670">
                <a:moveTo>
                  <a:pt x="1403825" y="4748"/>
                </a:moveTo>
                <a:lnTo>
                  <a:pt x="6762426" y="634670"/>
                </a:lnTo>
                <a:lnTo>
                  <a:pt x="1806729" y="631347"/>
                </a:lnTo>
                <a:lnTo>
                  <a:pt x="0" y="0"/>
                </a:lnTo>
                <a:lnTo>
                  <a:pt x="1403825" y="4748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90677D-6C4F-B97C-BF13-301935BE302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583641" y="2620010"/>
            <a:ext cx="142699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83155F-3FB7-3804-7E94-1E1138574268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10631" y="2099835"/>
            <a:ext cx="0" cy="5201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E4A646-DCA5-331B-9515-53E310223C3F}"/>
              </a:ext>
            </a:extLst>
          </p:cNvPr>
          <p:cNvCxnSpPr>
            <a:cxnSpLocks/>
          </p:cNvCxnSpPr>
          <p:nvPr/>
        </p:nvCxnSpPr>
        <p:spPr>
          <a:xfrm>
            <a:off x="6006265" y="2620010"/>
            <a:ext cx="5303085" cy="218059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9DA1170-62D8-D8AF-3732-3F2DE4E9A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022" y="2734801"/>
            <a:ext cx="4961763" cy="2135884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7632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7EE86-3341-6815-C12D-82EC23D96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ED3A6C-A30F-E4FA-F406-CB64F673F5DF}"/>
              </a:ext>
            </a:extLst>
          </p:cNvPr>
          <p:cNvSpPr/>
          <p:nvPr/>
        </p:nvSpPr>
        <p:spPr>
          <a:xfrm>
            <a:off x="0" y="1407885"/>
            <a:ext cx="12192000" cy="4769078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E9D69-30D6-1A1C-DBA1-5275FABFA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93" y="-1787641"/>
            <a:ext cx="1428972" cy="6262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926910-68B6-485F-FBC6-67B669DF1B47}"/>
              </a:ext>
            </a:extLst>
          </p:cNvPr>
          <p:cNvSpPr/>
          <p:nvPr/>
        </p:nvSpPr>
        <p:spPr>
          <a:xfrm>
            <a:off x="1" y="-4302"/>
            <a:ext cx="12192000" cy="1559893"/>
          </a:xfrm>
          <a:prstGeom prst="rect">
            <a:avLst/>
          </a:prstGeom>
          <a:solidFill>
            <a:srgbClr val="021C34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91334A-4724-90F0-5B47-780FFC11C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825625"/>
            <a:ext cx="5172075" cy="4351338"/>
          </a:xfrm>
        </p:spPr>
        <p:txBody>
          <a:bodyPr>
            <a:normAutofit/>
          </a:bodyPr>
          <a:lstStyle/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Hamburger-menu</a:t>
            </a:r>
          </a:p>
          <a:p>
            <a:r>
              <a:rPr lang="en-US" dirty="0"/>
              <a:t>Card news </a:t>
            </a:r>
            <a:r>
              <a:rPr lang="en-US" dirty="0" err="1"/>
              <a:t>cliccabili</a:t>
            </a:r>
            <a:endParaRPr lang="en-US" dirty="0"/>
          </a:p>
          <a:p>
            <a:r>
              <a:rPr lang="it-IT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Carousel</a:t>
            </a:r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/>
              <a:t>orizzontale</a:t>
            </a:r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Video</a:t>
            </a:r>
          </a:p>
          <a:p>
            <a:r>
              <a:rPr lang="it-IT" sz="3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CTA</a:t>
            </a:r>
            <a:endParaRPr lang="en-US" sz="3200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Forme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Mappa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Icone</a:t>
            </a:r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4C644EF-7E16-BB6C-06BA-7A97D4FC7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207817-4E49-8D0C-E952-CC876DE6E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8254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Sviluppo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del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sito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Gli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elementi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UI/UX</a:t>
            </a:r>
            <a:endParaRPr lang="it-IT" b="1" noProof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54265DB-24DA-5341-F1FB-E3D323080F81}"/>
              </a:ext>
            </a:extLst>
          </p:cNvPr>
          <p:cNvSpPr/>
          <p:nvPr/>
        </p:nvSpPr>
        <p:spPr>
          <a:xfrm>
            <a:off x="4763028" y="2658334"/>
            <a:ext cx="2103599" cy="1898187"/>
          </a:xfrm>
          <a:custGeom>
            <a:avLst/>
            <a:gdLst>
              <a:gd name="csX0" fmla="*/ 0 w 420206"/>
              <a:gd name="csY0" fmla="*/ 0 h 700258"/>
              <a:gd name="csX1" fmla="*/ 420206 w 420206"/>
              <a:gd name="csY1" fmla="*/ 0 h 700258"/>
              <a:gd name="csX2" fmla="*/ 420206 w 420206"/>
              <a:gd name="csY2" fmla="*/ 700258 h 700258"/>
              <a:gd name="csX3" fmla="*/ 0 w 420206"/>
              <a:gd name="csY3" fmla="*/ 700258 h 700258"/>
              <a:gd name="csX4" fmla="*/ 0 w 420206"/>
              <a:gd name="csY4" fmla="*/ 0 h 700258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978693 w 1398899"/>
              <a:gd name="csY3" fmla="*/ 1421777 h 1421777"/>
              <a:gd name="csX4" fmla="*/ 0 w 1398899"/>
              <a:gd name="csY4" fmla="*/ 0 h 1421777"/>
              <a:gd name="csX0" fmla="*/ 4763 w 1403662"/>
              <a:gd name="csY0" fmla="*/ 0 h 1421777"/>
              <a:gd name="csX1" fmla="*/ 1403662 w 1403662"/>
              <a:gd name="csY1" fmla="*/ 721519 h 1421777"/>
              <a:gd name="csX2" fmla="*/ 1403662 w 1403662"/>
              <a:gd name="csY2" fmla="*/ 1421777 h 1421777"/>
              <a:gd name="csX3" fmla="*/ 0 w 1403662"/>
              <a:gd name="csY3" fmla="*/ 107327 h 1421777"/>
              <a:gd name="csX4" fmla="*/ 4763 w 1403662"/>
              <a:gd name="csY4" fmla="*/ 0 h 1421777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11905 w 1398899"/>
              <a:gd name="csY3" fmla="*/ 85896 h 1421777"/>
              <a:gd name="csX4" fmla="*/ 0 w 1398899"/>
              <a:gd name="csY4" fmla="*/ 0 h 1421777"/>
              <a:gd name="csX0" fmla="*/ 0 w 1909439"/>
              <a:gd name="csY0" fmla="*/ 0 h 1551317"/>
              <a:gd name="csX1" fmla="*/ 1909439 w 1909439"/>
              <a:gd name="csY1" fmla="*/ 851059 h 1551317"/>
              <a:gd name="csX2" fmla="*/ 1909439 w 1909439"/>
              <a:gd name="csY2" fmla="*/ 1551317 h 1551317"/>
              <a:gd name="csX3" fmla="*/ 522445 w 1909439"/>
              <a:gd name="csY3" fmla="*/ 215436 h 1551317"/>
              <a:gd name="csX4" fmla="*/ 0 w 1909439"/>
              <a:gd name="csY4" fmla="*/ 0 h 1551317"/>
              <a:gd name="csX0" fmla="*/ 26195 w 1935634"/>
              <a:gd name="csY0" fmla="*/ 0 h 1551317"/>
              <a:gd name="csX1" fmla="*/ 1935634 w 1935634"/>
              <a:gd name="csY1" fmla="*/ 851059 h 1551317"/>
              <a:gd name="csX2" fmla="*/ 1935634 w 1935634"/>
              <a:gd name="csY2" fmla="*/ 1551317 h 1551317"/>
              <a:gd name="csX3" fmla="*/ 0 w 1935634"/>
              <a:gd name="csY3" fmla="*/ 611676 h 1551317"/>
              <a:gd name="csX4" fmla="*/ 26195 w 1935634"/>
              <a:gd name="csY4" fmla="*/ 0 h 1551317"/>
              <a:gd name="csX0" fmla="*/ 26195 w 2042314"/>
              <a:gd name="csY0" fmla="*/ 0 h 1551317"/>
              <a:gd name="csX1" fmla="*/ 2042314 w 2042314"/>
              <a:gd name="csY1" fmla="*/ 332899 h 1551317"/>
              <a:gd name="csX2" fmla="*/ 1935634 w 2042314"/>
              <a:gd name="csY2" fmla="*/ 1551317 h 1551317"/>
              <a:gd name="csX3" fmla="*/ 0 w 2042314"/>
              <a:gd name="csY3" fmla="*/ 611676 h 1551317"/>
              <a:gd name="csX4" fmla="*/ 26195 w 2042314"/>
              <a:gd name="csY4" fmla="*/ 0 h 1551317"/>
              <a:gd name="csX0" fmla="*/ 26195 w 2042314"/>
              <a:gd name="csY0" fmla="*/ 0 h 3791597"/>
              <a:gd name="csX1" fmla="*/ 2042314 w 2042314"/>
              <a:gd name="csY1" fmla="*/ 332899 h 3791597"/>
              <a:gd name="csX2" fmla="*/ 2042314 w 2042314"/>
              <a:gd name="csY2" fmla="*/ 3791597 h 3791597"/>
              <a:gd name="csX3" fmla="*/ 0 w 2042314"/>
              <a:gd name="csY3" fmla="*/ 611676 h 3791597"/>
              <a:gd name="csX4" fmla="*/ 26195 w 2042314"/>
              <a:gd name="csY4" fmla="*/ 0 h 3791597"/>
              <a:gd name="csX0" fmla="*/ 19845 w 2035964"/>
              <a:gd name="csY0" fmla="*/ 0 h 3791597"/>
              <a:gd name="csX1" fmla="*/ 2035964 w 2035964"/>
              <a:gd name="csY1" fmla="*/ 332899 h 3791597"/>
              <a:gd name="csX2" fmla="*/ 2035964 w 2035964"/>
              <a:gd name="csY2" fmla="*/ 3791597 h 3791597"/>
              <a:gd name="csX3" fmla="*/ 0 w 2035964"/>
              <a:gd name="csY3" fmla="*/ 357676 h 3791597"/>
              <a:gd name="csX4" fmla="*/ 19845 w 2035964"/>
              <a:gd name="csY4" fmla="*/ 0 h 3791597"/>
              <a:gd name="csX0" fmla="*/ 0 w 2041519"/>
              <a:gd name="csY0" fmla="*/ 0 h 4064647"/>
              <a:gd name="csX1" fmla="*/ 2041519 w 2041519"/>
              <a:gd name="csY1" fmla="*/ 605949 h 4064647"/>
              <a:gd name="csX2" fmla="*/ 2041519 w 2041519"/>
              <a:gd name="csY2" fmla="*/ 4064647 h 4064647"/>
              <a:gd name="csX3" fmla="*/ 5555 w 2041519"/>
              <a:gd name="csY3" fmla="*/ 630726 h 4064647"/>
              <a:gd name="csX4" fmla="*/ 0 w 2041519"/>
              <a:gd name="csY4" fmla="*/ 0 h 4064647"/>
              <a:gd name="csX0" fmla="*/ 82581 w 2035994"/>
              <a:gd name="csY0" fmla="*/ 0 h 4012260"/>
              <a:gd name="csX1" fmla="*/ 2035994 w 2035994"/>
              <a:gd name="csY1" fmla="*/ 553562 h 4012260"/>
              <a:gd name="csX2" fmla="*/ 2035994 w 2035994"/>
              <a:gd name="csY2" fmla="*/ 4012260 h 4012260"/>
              <a:gd name="csX3" fmla="*/ 30 w 2035994"/>
              <a:gd name="csY3" fmla="*/ 578339 h 4012260"/>
              <a:gd name="csX4" fmla="*/ 82581 w 2035994"/>
              <a:gd name="csY4" fmla="*/ 0 h 4012260"/>
              <a:gd name="csX0" fmla="*/ 6579 w 2036192"/>
              <a:gd name="csY0" fmla="*/ 0 h 4064647"/>
              <a:gd name="csX1" fmla="*/ 2036192 w 2036192"/>
              <a:gd name="csY1" fmla="*/ 605949 h 4064647"/>
              <a:gd name="csX2" fmla="*/ 2036192 w 2036192"/>
              <a:gd name="csY2" fmla="*/ 4064647 h 4064647"/>
              <a:gd name="csX3" fmla="*/ 228 w 2036192"/>
              <a:gd name="csY3" fmla="*/ 630726 h 4064647"/>
              <a:gd name="csX4" fmla="*/ 6579 w 2036192"/>
              <a:gd name="csY4" fmla="*/ 0 h 4064647"/>
              <a:gd name="csX0" fmla="*/ 0 w 2029613"/>
              <a:gd name="csY0" fmla="*/ 0 h 4064647"/>
              <a:gd name="csX1" fmla="*/ 2029613 w 2029613"/>
              <a:gd name="csY1" fmla="*/ 605949 h 4064647"/>
              <a:gd name="csX2" fmla="*/ 2029613 w 2029613"/>
              <a:gd name="csY2" fmla="*/ 4064647 h 4064647"/>
              <a:gd name="csX3" fmla="*/ 15081 w 2029613"/>
              <a:gd name="csY3" fmla="*/ 623583 h 4064647"/>
              <a:gd name="csX4" fmla="*/ 0 w 2029613"/>
              <a:gd name="csY4" fmla="*/ 0 h 4064647"/>
              <a:gd name="csX0" fmla="*/ 0 w 2029613"/>
              <a:gd name="csY0" fmla="*/ 0 h 4064647"/>
              <a:gd name="csX1" fmla="*/ 2029613 w 2029613"/>
              <a:gd name="csY1" fmla="*/ 605949 h 4064647"/>
              <a:gd name="csX2" fmla="*/ 2029613 w 2029613"/>
              <a:gd name="csY2" fmla="*/ 4064647 h 4064647"/>
              <a:gd name="csX3" fmla="*/ 793 w 2029613"/>
              <a:gd name="csY3" fmla="*/ 630727 h 4064647"/>
              <a:gd name="csX4" fmla="*/ 0 w 2029613"/>
              <a:gd name="csY4" fmla="*/ 0 h 4064647"/>
              <a:gd name="csX0" fmla="*/ 0 w 2029613"/>
              <a:gd name="csY0" fmla="*/ 0 h 4064647"/>
              <a:gd name="csX1" fmla="*/ 2024850 w 2029613"/>
              <a:gd name="csY1" fmla="*/ 586899 h 4064647"/>
              <a:gd name="csX2" fmla="*/ 2029613 w 2029613"/>
              <a:gd name="csY2" fmla="*/ 4064647 h 4064647"/>
              <a:gd name="csX3" fmla="*/ 793 w 2029613"/>
              <a:gd name="csY3" fmla="*/ 630727 h 4064647"/>
              <a:gd name="csX4" fmla="*/ 0 w 2029613"/>
              <a:gd name="csY4" fmla="*/ 0 h 4064647"/>
              <a:gd name="csX0" fmla="*/ 0 w 2029613"/>
              <a:gd name="csY0" fmla="*/ 0 h 4064647"/>
              <a:gd name="csX1" fmla="*/ 2024850 w 2029613"/>
              <a:gd name="csY1" fmla="*/ 591662 h 4064647"/>
              <a:gd name="csX2" fmla="*/ 2029613 w 2029613"/>
              <a:gd name="csY2" fmla="*/ 4064647 h 4064647"/>
              <a:gd name="csX3" fmla="*/ 793 w 2029613"/>
              <a:gd name="csY3" fmla="*/ 630727 h 4064647"/>
              <a:gd name="csX4" fmla="*/ 0 w 2029613"/>
              <a:gd name="csY4" fmla="*/ 0 h 4064647"/>
              <a:gd name="csX0" fmla="*/ 0 w 2058188"/>
              <a:gd name="csY0" fmla="*/ 0 h 4059885"/>
              <a:gd name="csX1" fmla="*/ 2024850 w 2058188"/>
              <a:gd name="csY1" fmla="*/ 591662 h 4059885"/>
              <a:gd name="csX2" fmla="*/ 2058188 w 2058188"/>
              <a:gd name="csY2" fmla="*/ 4059885 h 4059885"/>
              <a:gd name="csX3" fmla="*/ 793 w 2058188"/>
              <a:gd name="csY3" fmla="*/ 630727 h 4059885"/>
              <a:gd name="csX4" fmla="*/ 0 w 2058188"/>
              <a:gd name="csY4" fmla="*/ 0 h 4059885"/>
              <a:gd name="csX0" fmla="*/ 0 w 2055807"/>
              <a:gd name="csY0" fmla="*/ 0 h 4028929"/>
              <a:gd name="csX1" fmla="*/ 2024850 w 2055807"/>
              <a:gd name="csY1" fmla="*/ 591662 h 4028929"/>
              <a:gd name="csX2" fmla="*/ 2055807 w 2055807"/>
              <a:gd name="csY2" fmla="*/ 4028929 h 4028929"/>
              <a:gd name="csX3" fmla="*/ 793 w 2055807"/>
              <a:gd name="csY3" fmla="*/ 630727 h 4028929"/>
              <a:gd name="csX4" fmla="*/ 0 w 2055807"/>
              <a:gd name="csY4" fmla="*/ 0 h 4028929"/>
              <a:gd name="csX0" fmla="*/ 0 w 2043901"/>
              <a:gd name="csY0" fmla="*/ 0 h 4052742"/>
              <a:gd name="csX1" fmla="*/ 2024850 w 2043901"/>
              <a:gd name="csY1" fmla="*/ 591662 h 4052742"/>
              <a:gd name="csX2" fmla="*/ 2043901 w 2043901"/>
              <a:gd name="csY2" fmla="*/ 4052742 h 4052742"/>
              <a:gd name="csX3" fmla="*/ 793 w 2043901"/>
              <a:gd name="csY3" fmla="*/ 630727 h 4052742"/>
              <a:gd name="csX4" fmla="*/ 0 w 2043901"/>
              <a:gd name="csY4" fmla="*/ 0 h 4052742"/>
              <a:gd name="csX0" fmla="*/ 0 w 2334419"/>
              <a:gd name="csY0" fmla="*/ 0 h 4052742"/>
              <a:gd name="csX1" fmla="*/ 2334413 w 2334419"/>
              <a:gd name="csY1" fmla="*/ 905987 h 4052742"/>
              <a:gd name="csX2" fmla="*/ 2043901 w 2334419"/>
              <a:gd name="csY2" fmla="*/ 4052742 h 4052742"/>
              <a:gd name="csX3" fmla="*/ 793 w 2334419"/>
              <a:gd name="csY3" fmla="*/ 630727 h 4052742"/>
              <a:gd name="csX4" fmla="*/ 0 w 2334419"/>
              <a:gd name="csY4" fmla="*/ 0 h 4052742"/>
              <a:gd name="csX0" fmla="*/ 0 w 2334624"/>
              <a:gd name="csY0" fmla="*/ 0 h 3409804"/>
              <a:gd name="csX1" fmla="*/ 2334413 w 2334624"/>
              <a:gd name="csY1" fmla="*/ 905987 h 3409804"/>
              <a:gd name="csX2" fmla="*/ 2329651 w 2334624"/>
              <a:gd name="csY2" fmla="*/ 3409804 h 3409804"/>
              <a:gd name="csX3" fmla="*/ 793 w 2334624"/>
              <a:gd name="csY3" fmla="*/ 630727 h 3409804"/>
              <a:gd name="csX4" fmla="*/ 0 w 2334624"/>
              <a:gd name="csY4" fmla="*/ 0 h 3409804"/>
              <a:gd name="csX0" fmla="*/ 0 w 2334624"/>
              <a:gd name="csY0" fmla="*/ 0 h 3371704"/>
              <a:gd name="csX1" fmla="*/ 2334413 w 2334624"/>
              <a:gd name="csY1" fmla="*/ 867887 h 3371704"/>
              <a:gd name="csX2" fmla="*/ 2329651 w 2334624"/>
              <a:gd name="csY2" fmla="*/ 3371704 h 3371704"/>
              <a:gd name="csX3" fmla="*/ 793 w 2334624"/>
              <a:gd name="csY3" fmla="*/ 592627 h 3371704"/>
              <a:gd name="csX4" fmla="*/ 0 w 2334624"/>
              <a:gd name="csY4" fmla="*/ 0 h 3371704"/>
              <a:gd name="csX0" fmla="*/ 0 w 2334624"/>
              <a:gd name="csY0" fmla="*/ 0 h 3400279"/>
              <a:gd name="csX1" fmla="*/ 2334413 w 2334624"/>
              <a:gd name="csY1" fmla="*/ 896462 h 3400279"/>
              <a:gd name="csX2" fmla="*/ 2329651 w 2334624"/>
              <a:gd name="csY2" fmla="*/ 3400279 h 3400279"/>
              <a:gd name="csX3" fmla="*/ 793 w 2334624"/>
              <a:gd name="csY3" fmla="*/ 621202 h 3400279"/>
              <a:gd name="csX4" fmla="*/ 0 w 2334624"/>
              <a:gd name="csY4" fmla="*/ 0 h 3400279"/>
              <a:gd name="csX0" fmla="*/ 0 w 2334624"/>
              <a:gd name="csY0" fmla="*/ 0 h 3402661"/>
              <a:gd name="csX1" fmla="*/ 2334413 w 2334624"/>
              <a:gd name="csY1" fmla="*/ 898844 h 3402661"/>
              <a:gd name="csX2" fmla="*/ 2329651 w 2334624"/>
              <a:gd name="csY2" fmla="*/ 3402661 h 3402661"/>
              <a:gd name="csX3" fmla="*/ 793 w 2334624"/>
              <a:gd name="csY3" fmla="*/ 623584 h 3402661"/>
              <a:gd name="csX4" fmla="*/ 0 w 2334624"/>
              <a:gd name="csY4" fmla="*/ 0 h 3402661"/>
              <a:gd name="csX0" fmla="*/ 4260 w 2338884"/>
              <a:gd name="csY0" fmla="*/ 0 h 3402661"/>
              <a:gd name="csX1" fmla="*/ 2338673 w 2338884"/>
              <a:gd name="csY1" fmla="*/ 898844 h 3402661"/>
              <a:gd name="csX2" fmla="*/ 2333911 w 2338884"/>
              <a:gd name="csY2" fmla="*/ 3402661 h 3402661"/>
              <a:gd name="csX3" fmla="*/ 290 w 2338884"/>
              <a:gd name="csY3" fmla="*/ 654540 h 3402661"/>
              <a:gd name="csX4" fmla="*/ 4260 w 2338884"/>
              <a:gd name="csY4" fmla="*/ 0 h 3402661"/>
              <a:gd name="csX0" fmla="*/ 0 w 2334624"/>
              <a:gd name="csY0" fmla="*/ 0 h 3402661"/>
              <a:gd name="csX1" fmla="*/ 2334413 w 2334624"/>
              <a:gd name="csY1" fmla="*/ 898844 h 3402661"/>
              <a:gd name="csX2" fmla="*/ 2329651 w 2334624"/>
              <a:gd name="csY2" fmla="*/ 3402661 h 3402661"/>
              <a:gd name="csX3" fmla="*/ 3174 w 2334624"/>
              <a:gd name="csY3" fmla="*/ 659303 h 3402661"/>
              <a:gd name="csX4" fmla="*/ 0 w 2334624"/>
              <a:gd name="csY4" fmla="*/ 0 h 3402661"/>
              <a:gd name="csX0" fmla="*/ 1988 w 2336612"/>
              <a:gd name="csY0" fmla="*/ 0 h 3402661"/>
              <a:gd name="csX1" fmla="*/ 2336401 w 2336612"/>
              <a:gd name="csY1" fmla="*/ 898844 h 3402661"/>
              <a:gd name="csX2" fmla="*/ 2331639 w 2336612"/>
              <a:gd name="csY2" fmla="*/ 3402661 h 3402661"/>
              <a:gd name="csX3" fmla="*/ 399 w 2336612"/>
              <a:gd name="csY3" fmla="*/ 656922 h 3402661"/>
              <a:gd name="csX4" fmla="*/ 1988 w 2336612"/>
              <a:gd name="csY4" fmla="*/ 0 h 3402661"/>
              <a:gd name="csX0" fmla="*/ 0 w 2334624"/>
              <a:gd name="csY0" fmla="*/ 0 h 3402661"/>
              <a:gd name="csX1" fmla="*/ 2334413 w 2334624"/>
              <a:gd name="csY1" fmla="*/ 898844 h 3402661"/>
              <a:gd name="csX2" fmla="*/ 2329651 w 2334624"/>
              <a:gd name="csY2" fmla="*/ 3402661 h 3402661"/>
              <a:gd name="csX3" fmla="*/ 3174 w 2334624"/>
              <a:gd name="csY3" fmla="*/ 656922 h 3402661"/>
              <a:gd name="csX4" fmla="*/ 0 w 2334624"/>
              <a:gd name="csY4" fmla="*/ 0 h 3402661"/>
              <a:gd name="csX0" fmla="*/ 0 w 2329651"/>
              <a:gd name="csY0" fmla="*/ 0 h 3402661"/>
              <a:gd name="csX1" fmla="*/ 2322507 w 2329651"/>
              <a:gd name="csY1" fmla="*/ 898844 h 3402661"/>
              <a:gd name="csX2" fmla="*/ 2329651 w 2329651"/>
              <a:gd name="csY2" fmla="*/ 3402661 h 3402661"/>
              <a:gd name="csX3" fmla="*/ 3174 w 2329651"/>
              <a:gd name="csY3" fmla="*/ 656922 h 3402661"/>
              <a:gd name="csX4" fmla="*/ 0 w 2329651"/>
              <a:gd name="csY4" fmla="*/ 0 h 3402661"/>
              <a:gd name="csX0" fmla="*/ 0 w 2322795"/>
              <a:gd name="csY0" fmla="*/ 0 h 3383611"/>
              <a:gd name="csX1" fmla="*/ 2322507 w 2322795"/>
              <a:gd name="csY1" fmla="*/ 898844 h 3383611"/>
              <a:gd name="csX2" fmla="*/ 2320126 w 2322795"/>
              <a:gd name="csY2" fmla="*/ 3383611 h 3383611"/>
              <a:gd name="csX3" fmla="*/ 3174 w 2322795"/>
              <a:gd name="csY3" fmla="*/ 656922 h 3383611"/>
              <a:gd name="csX4" fmla="*/ 0 w 2322795"/>
              <a:gd name="csY4" fmla="*/ 0 h 3383611"/>
              <a:gd name="csX0" fmla="*/ 0 w 2322795"/>
              <a:gd name="csY0" fmla="*/ 0 h 3390755"/>
              <a:gd name="csX1" fmla="*/ 2322507 w 2322795"/>
              <a:gd name="csY1" fmla="*/ 898844 h 3390755"/>
              <a:gd name="csX2" fmla="*/ 2320126 w 2322795"/>
              <a:gd name="csY2" fmla="*/ 3390755 h 3390755"/>
              <a:gd name="csX3" fmla="*/ 3174 w 2322795"/>
              <a:gd name="csY3" fmla="*/ 656922 h 3390755"/>
              <a:gd name="csX4" fmla="*/ 0 w 2322795"/>
              <a:gd name="csY4" fmla="*/ 0 h 3390755"/>
              <a:gd name="csX0" fmla="*/ 163529 w 2319637"/>
              <a:gd name="csY0" fmla="*/ 0 h 3285980"/>
              <a:gd name="csX1" fmla="*/ 2319349 w 2319637"/>
              <a:gd name="csY1" fmla="*/ 794069 h 3285980"/>
              <a:gd name="csX2" fmla="*/ 2316968 w 2319637"/>
              <a:gd name="csY2" fmla="*/ 3285980 h 3285980"/>
              <a:gd name="csX3" fmla="*/ 16 w 2319637"/>
              <a:gd name="csY3" fmla="*/ 552147 h 3285980"/>
              <a:gd name="csX4" fmla="*/ 163529 w 2319637"/>
              <a:gd name="csY4" fmla="*/ 0 h 3285980"/>
              <a:gd name="csX0" fmla="*/ 1988 w 2158096"/>
              <a:gd name="csY0" fmla="*/ 0 h 3285980"/>
              <a:gd name="csX1" fmla="*/ 2157808 w 2158096"/>
              <a:gd name="csY1" fmla="*/ 794069 h 3285980"/>
              <a:gd name="csX2" fmla="*/ 2155427 w 2158096"/>
              <a:gd name="csY2" fmla="*/ 3285980 h 3285980"/>
              <a:gd name="csX3" fmla="*/ 400 w 2158096"/>
              <a:gd name="csY3" fmla="*/ 152097 h 3285980"/>
              <a:gd name="csX4" fmla="*/ 1988 w 2158096"/>
              <a:gd name="csY4" fmla="*/ 0 h 3285980"/>
              <a:gd name="csX0" fmla="*/ 1988 w 2155427"/>
              <a:gd name="csY0" fmla="*/ 467994 h 3753974"/>
              <a:gd name="csX1" fmla="*/ 2124470 w 2155427"/>
              <a:gd name="csY1" fmla="*/ 0 h 3753974"/>
              <a:gd name="csX2" fmla="*/ 2155427 w 2155427"/>
              <a:gd name="csY2" fmla="*/ 3753974 h 3753974"/>
              <a:gd name="csX3" fmla="*/ 400 w 2155427"/>
              <a:gd name="csY3" fmla="*/ 620091 h 3753974"/>
              <a:gd name="csX4" fmla="*/ 1988 w 2155427"/>
              <a:gd name="csY4" fmla="*/ 467994 h 3753974"/>
              <a:gd name="csX0" fmla="*/ 1988 w 2145902"/>
              <a:gd name="csY0" fmla="*/ 467994 h 1891837"/>
              <a:gd name="csX1" fmla="*/ 2124470 w 2145902"/>
              <a:gd name="csY1" fmla="*/ 0 h 1891837"/>
              <a:gd name="csX2" fmla="*/ 2145902 w 2145902"/>
              <a:gd name="csY2" fmla="*/ 1891837 h 1891837"/>
              <a:gd name="csX3" fmla="*/ 400 w 2145902"/>
              <a:gd name="csY3" fmla="*/ 620091 h 1891837"/>
              <a:gd name="csX4" fmla="*/ 1988 w 2145902"/>
              <a:gd name="csY4" fmla="*/ 467994 h 1891837"/>
              <a:gd name="csX0" fmla="*/ 1988 w 2124636"/>
              <a:gd name="csY0" fmla="*/ 467994 h 1898187"/>
              <a:gd name="csX1" fmla="*/ 2124470 w 2124636"/>
              <a:gd name="csY1" fmla="*/ 0 h 1898187"/>
              <a:gd name="csX2" fmla="*/ 2117327 w 2124636"/>
              <a:gd name="csY2" fmla="*/ 1898187 h 1898187"/>
              <a:gd name="csX3" fmla="*/ 400 w 2124636"/>
              <a:gd name="csY3" fmla="*/ 620091 h 1898187"/>
              <a:gd name="csX4" fmla="*/ 1988 w 2124636"/>
              <a:gd name="csY4" fmla="*/ 467994 h 1898187"/>
              <a:gd name="csX0" fmla="*/ 1988 w 2124636"/>
              <a:gd name="csY0" fmla="*/ 456088 h 1898187"/>
              <a:gd name="csX1" fmla="*/ 2124470 w 2124636"/>
              <a:gd name="csY1" fmla="*/ 0 h 1898187"/>
              <a:gd name="csX2" fmla="*/ 2117327 w 2124636"/>
              <a:gd name="csY2" fmla="*/ 1898187 h 1898187"/>
              <a:gd name="csX3" fmla="*/ 400 w 2124636"/>
              <a:gd name="csY3" fmla="*/ 620091 h 1898187"/>
              <a:gd name="csX4" fmla="*/ 1988 w 2124636"/>
              <a:gd name="csY4" fmla="*/ 456088 h 1898187"/>
              <a:gd name="csX0" fmla="*/ 0 w 2122648"/>
              <a:gd name="csY0" fmla="*/ 456088 h 1898187"/>
              <a:gd name="csX1" fmla="*/ 2122482 w 2122648"/>
              <a:gd name="csY1" fmla="*/ 0 h 1898187"/>
              <a:gd name="csX2" fmla="*/ 2115339 w 2122648"/>
              <a:gd name="csY2" fmla="*/ 1898187 h 1898187"/>
              <a:gd name="csX3" fmla="*/ 5556 w 2122648"/>
              <a:gd name="csY3" fmla="*/ 620091 h 1898187"/>
              <a:gd name="csX4" fmla="*/ 0 w 2122648"/>
              <a:gd name="csY4" fmla="*/ 456088 h 1898187"/>
              <a:gd name="csX0" fmla="*/ 1987 w 2124635"/>
              <a:gd name="csY0" fmla="*/ 456088 h 1898187"/>
              <a:gd name="csX1" fmla="*/ 2124469 w 2124635"/>
              <a:gd name="csY1" fmla="*/ 0 h 1898187"/>
              <a:gd name="csX2" fmla="*/ 2117326 w 2124635"/>
              <a:gd name="csY2" fmla="*/ 1898187 h 1898187"/>
              <a:gd name="csX3" fmla="*/ 399 w 2124635"/>
              <a:gd name="csY3" fmla="*/ 620091 h 1898187"/>
              <a:gd name="csX4" fmla="*/ 1987 w 2124635"/>
              <a:gd name="csY4" fmla="*/ 456088 h 1898187"/>
              <a:gd name="csX0" fmla="*/ 0 w 2122648"/>
              <a:gd name="csY0" fmla="*/ 456088 h 1898187"/>
              <a:gd name="csX1" fmla="*/ 2122482 w 2122648"/>
              <a:gd name="csY1" fmla="*/ 0 h 1898187"/>
              <a:gd name="csX2" fmla="*/ 2115339 w 2122648"/>
              <a:gd name="csY2" fmla="*/ 1898187 h 1898187"/>
              <a:gd name="csX3" fmla="*/ 7937 w 2122648"/>
              <a:gd name="csY3" fmla="*/ 624854 h 1898187"/>
              <a:gd name="csX4" fmla="*/ 0 w 2122648"/>
              <a:gd name="csY4" fmla="*/ 456088 h 1898187"/>
              <a:gd name="csX0" fmla="*/ 1987 w 2124635"/>
              <a:gd name="csY0" fmla="*/ 456088 h 1898187"/>
              <a:gd name="csX1" fmla="*/ 2124469 w 2124635"/>
              <a:gd name="csY1" fmla="*/ 0 h 1898187"/>
              <a:gd name="csX2" fmla="*/ 2117326 w 2124635"/>
              <a:gd name="csY2" fmla="*/ 1898187 h 1898187"/>
              <a:gd name="csX3" fmla="*/ 399 w 2124635"/>
              <a:gd name="csY3" fmla="*/ 624854 h 1898187"/>
              <a:gd name="csX4" fmla="*/ 1987 w 2124635"/>
              <a:gd name="csY4" fmla="*/ 456088 h 1898187"/>
              <a:gd name="csX0" fmla="*/ 0 w 2122648"/>
              <a:gd name="csY0" fmla="*/ 456088 h 1898187"/>
              <a:gd name="csX1" fmla="*/ 2122482 w 2122648"/>
              <a:gd name="csY1" fmla="*/ 0 h 1898187"/>
              <a:gd name="csX2" fmla="*/ 2115339 w 2122648"/>
              <a:gd name="csY2" fmla="*/ 1898187 h 1898187"/>
              <a:gd name="csX3" fmla="*/ 7937 w 2122648"/>
              <a:gd name="csY3" fmla="*/ 624854 h 1898187"/>
              <a:gd name="csX4" fmla="*/ 0 w 2122648"/>
              <a:gd name="csY4" fmla="*/ 456088 h 1898187"/>
              <a:gd name="csX0" fmla="*/ 4259 w 2126907"/>
              <a:gd name="csY0" fmla="*/ 456088 h 1898187"/>
              <a:gd name="csX1" fmla="*/ 2126741 w 2126907"/>
              <a:gd name="csY1" fmla="*/ 0 h 1898187"/>
              <a:gd name="csX2" fmla="*/ 2119598 w 2126907"/>
              <a:gd name="csY2" fmla="*/ 1898187 h 1898187"/>
              <a:gd name="csX3" fmla="*/ 290 w 2126907"/>
              <a:gd name="csY3" fmla="*/ 622473 h 1898187"/>
              <a:gd name="csX4" fmla="*/ 4259 w 2126907"/>
              <a:gd name="csY4" fmla="*/ 456088 h 1898187"/>
              <a:gd name="csX0" fmla="*/ 7888 w 2130536"/>
              <a:gd name="csY0" fmla="*/ 456088 h 1898187"/>
              <a:gd name="csX1" fmla="*/ 2130370 w 2130536"/>
              <a:gd name="csY1" fmla="*/ 0 h 1898187"/>
              <a:gd name="csX2" fmla="*/ 2123227 w 2130536"/>
              <a:gd name="csY2" fmla="*/ 1898187 h 1898187"/>
              <a:gd name="csX3" fmla="*/ 3919 w 2130536"/>
              <a:gd name="csY3" fmla="*/ 622473 h 1898187"/>
              <a:gd name="csX4" fmla="*/ 7888 w 2130536"/>
              <a:gd name="csY4" fmla="*/ 456088 h 1898187"/>
              <a:gd name="csX0" fmla="*/ 3969 w 2126617"/>
              <a:gd name="csY0" fmla="*/ 456088 h 1898187"/>
              <a:gd name="csX1" fmla="*/ 2126451 w 2126617"/>
              <a:gd name="csY1" fmla="*/ 0 h 1898187"/>
              <a:gd name="csX2" fmla="*/ 2119308 w 2126617"/>
              <a:gd name="csY2" fmla="*/ 1898187 h 1898187"/>
              <a:gd name="csX3" fmla="*/ 0 w 2126617"/>
              <a:gd name="csY3" fmla="*/ 622473 h 1898187"/>
              <a:gd name="csX4" fmla="*/ 3969 w 2126617"/>
              <a:gd name="csY4" fmla="*/ 456088 h 1898187"/>
              <a:gd name="csX0" fmla="*/ 3969 w 2126617"/>
              <a:gd name="csY0" fmla="*/ 456088 h 1898187"/>
              <a:gd name="csX1" fmla="*/ 2126451 w 2126617"/>
              <a:gd name="csY1" fmla="*/ 0 h 1898187"/>
              <a:gd name="csX2" fmla="*/ 2119308 w 2126617"/>
              <a:gd name="csY2" fmla="*/ 1898187 h 1898187"/>
              <a:gd name="csX3" fmla="*/ 0 w 2126617"/>
              <a:gd name="csY3" fmla="*/ 622473 h 1898187"/>
              <a:gd name="csX4" fmla="*/ 3969 w 2126617"/>
              <a:gd name="csY4" fmla="*/ 456088 h 1898187"/>
              <a:gd name="csX0" fmla="*/ 4259 w 2126907"/>
              <a:gd name="csY0" fmla="*/ 456088 h 1898187"/>
              <a:gd name="csX1" fmla="*/ 2126741 w 2126907"/>
              <a:gd name="csY1" fmla="*/ 0 h 1898187"/>
              <a:gd name="csX2" fmla="*/ 2119598 w 2126907"/>
              <a:gd name="csY2" fmla="*/ 1898187 h 1898187"/>
              <a:gd name="csX3" fmla="*/ 290 w 2126907"/>
              <a:gd name="csY3" fmla="*/ 622473 h 1898187"/>
              <a:gd name="csX4" fmla="*/ 4259 w 2126907"/>
              <a:gd name="csY4" fmla="*/ 456088 h 1898187"/>
              <a:gd name="csX0" fmla="*/ 0 w 2129792"/>
              <a:gd name="csY0" fmla="*/ 456088 h 1898187"/>
              <a:gd name="csX1" fmla="*/ 2129626 w 2129792"/>
              <a:gd name="csY1" fmla="*/ 0 h 1898187"/>
              <a:gd name="csX2" fmla="*/ 2122483 w 2129792"/>
              <a:gd name="csY2" fmla="*/ 1898187 h 1898187"/>
              <a:gd name="csX3" fmla="*/ 3175 w 2129792"/>
              <a:gd name="csY3" fmla="*/ 622473 h 1898187"/>
              <a:gd name="csX4" fmla="*/ 0 w 2129792"/>
              <a:gd name="csY4" fmla="*/ 456088 h 1898187"/>
              <a:gd name="csX0" fmla="*/ 8920 w 2126806"/>
              <a:gd name="csY0" fmla="*/ 456088 h 1898187"/>
              <a:gd name="csX1" fmla="*/ 2126640 w 2126806"/>
              <a:gd name="csY1" fmla="*/ 0 h 1898187"/>
              <a:gd name="csX2" fmla="*/ 2119497 w 2126806"/>
              <a:gd name="csY2" fmla="*/ 1898187 h 1898187"/>
              <a:gd name="csX3" fmla="*/ 189 w 2126806"/>
              <a:gd name="csY3" fmla="*/ 622473 h 1898187"/>
              <a:gd name="csX4" fmla="*/ 8920 w 2126806"/>
              <a:gd name="csY4" fmla="*/ 456088 h 1898187"/>
              <a:gd name="csX0" fmla="*/ 0 w 2132174"/>
              <a:gd name="csY0" fmla="*/ 384651 h 1898187"/>
              <a:gd name="csX1" fmla="*/ 2132008 w 2132174"/>
              <a:gd name="csY1" fmla="*/ 0 h 1898187"/>
              <a:gd name="csX2" fmla="*/ 2124865 w 2132174"/>
              <a:gd name="csY2" fmla="*/ 1898187 h 1898187"/>
              <a:gd name="csX3" fmla="*/ 5557 w 2132174"/>
              <a:gd name="csY3" fmla="*/ 622473 h 1898187"/>
              <a:gd name="csX4" fmla="*/ 0 w 2132174"/>
              <a:gd name="csY4" fmla="*/ 384651 h 1898187"/>
              <a:gd name="csX0" fmla="*/ 23111 w 2126710"/>
              <a:gd name="csY0" fmla="*/ 453707 h 1898187"/>
              <a:gd name="csX1" fmla="*/ 2126544 w 2126710"/>
              <a:gd name="csY1" fmla="*/ 0 h 1898187"/>
              <a:gd name="csX2" fmla="*/ 2119401 w 2126710"/>
              <a:gd name="csY2" fmla="*/ 1898187 h 1898187"/>
              <a:gd name="csX3" fmla="*/ 93 w 2126710"/>
              <a:gd name="csY3" fmla="*/ 622473 h 1898187"/>
              <a:gd name="csX4" fmla="*/ 23111 w 2126710"/>
              <a:gd name="csY4" fmla="*/ 453707 h 1898187"/>
              <a:gd name="csX0" fmla="*/ 1987 w 2105586"/>
              <a:gd name="csY0" fmla="*/ 453707 h 1898187"/>
              <a:gd name="csX1" fmla="*/ 2105420 w 2105586"/>
              <a:gd name="csY1" fmla="*/ 0 h 1898187"/>
              <a:gd name="csX2" fmla="*/ 2098277 w 2105586"/>
              <a:gd name="csY2" fmla="*/ 1898187 h 1898187"/>
              <a:gd name="csX3" fmla="*/ 400 w 2105586"/>
              <a:gd name="csY3" fmla="*/ 624855 h 1898187"/>
              <a:gd name="csX4" fmla="*/ 1987 w 2105586"/>
              <a:gd name="csY4" fmla="*/ 453707 h 1898187"/>
              <a:gd name="csX0" fmla="*/ 0 w 2103599"/>
              <a:gd name="csY0" fmla="*/ 453707 h 1898187"/>
              <a:gd name="csX1" fmla="*/ 2103433 w 2103599"/>
              <a:gd name="csY1" fmla="*/ 0 h 1898187"/>
              <a:gd name="csX2" fmla="*/ 2096290 w 2103599"/>
              <a:gd name="csY2" fmla="*/ 1898187 h 1898187"/>
              <a:gd name="csX3" fmla="*/ 12701 w 2103599"/>
              <a:gd name="csY3" fmla="*/ 620092 h 1898187"/>
              <a:gd name="csX4" fmla="*/ 0 w 2103599"/>
              <a:gd name="csY4" fmla="*/ 453707 h 1898187"/>
              <a:gd name="csX0" fmla="*/ 0 w 2103599"/>
              <a:gd name="csY0" fmla="*/ 453707 h 1898187"/>
              <a:gd name="csX1" fmla="*/ 2103433 w 2103599"/>
              <a:gd name="csY1" fmla="*/ 0 h 1898187"/>
              <a:gd name="csX2" fmla="*/ 2096290 w 2103599"/>
              <a:gd name="csY2" fmla="*/ 1898187 h 1898187"/>
              <a:gd name="csX3" fmla="*/ 3176 w 2103599"/>
              <a:gd name="csY3" fmla="*/ 622473 h 1898187"/>
              <a:gd name="csX4" fmla="*/ 0 w 2103599"/>
              <a:gd name="csY4" fmla="*/ 453707 h 18981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03599" h="1898187">
                <a:moveTo>
                  <a:pt x="0" y="453707"/>
                </a:moveTo>
                <a:lnTo>
                  <a:pt x="2103433" y="0"/>
                </a:lnTo>
                <a:cubicBezTo>
                  <a:pt x="2105021" y="1159249"/>
                  <a:pt x="2094702" y="738938"/>
                  <a:pt x="2096290" y="1898187"/>
                </a:cubicBezTo>
                <a:lnTo>
                  <a:pt x="3176" y="622473"/>
                </a:lnTo>
                <a:cubicBezTo>
                  <a:pt x="1324" y="409850"/>
                  <a:pt x="1852" y="663949"/>
                  <a:pt x="0" y="453707"/>
                </a:cubicBez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C084018-97E0-66EF-C169-E3B7B3D97D3A}"/>
              </a:ext>
            </a:extLst>
          </p:cNvPr>
          <p:cNvSpPr/>
          <p:nvPr/>
        </p:nvSpPr>
        <p:spPr>
          <a:xfrm>
            <a:off x="4759205" y="2643633"/>
            <a:ext cx="6789414" cy="465471"/>
          </a:xfrm>
          <a:custGeom>
            <a:avLst/>
            <a:gdLst>
              <a:gd name="csX0" fmla="*/ 0 w 420206"/>
              <a:gd name="csY0" fmla="*/ 0 h 700258"/>
              <a:gd name="csX1" fmla="*/ 420206 w 420206"/>
              <a:gd name="csY1" fmla="*/ 0 h 700258"/>
              <a:gd name="csX2" fmla="*/ 420206 w 420206"/>
              <a:gd name="csY2" fmla="*/ 700258 h 700258"/>
              <a:gd name="csX3" fmla="*/ 0 w 420206"/>
              <a:gd name="csY3" fmla="*/ 700258 h 700258"/>
              <a:gd name="csX4" fmla="*/ 0 w 420206"/>
              <a:gd name="csY4" fmla="*/ 0 h 700258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978693 w 1398899"/>
              <a:gd name="csY3" fmla="*/ 1421777 h 1421777"/>
              <a:gd name="csX4" fmla="*/ 0 w 1398899"/>
              <a:gd name="csY4" fmla="*/ 0 h 1421777"/>
              <a:gd name="csX0" fmla="*/ 4763 w 1403662"/>
              <a:gd name="csY0" fmla="*/ 0 h 1421777"/>
              <a:gd name="csX1" fmla="*/ 1403662 w 1403662"/>
              <a:gd name="csY1" fmla="*/ 721519 h 1421777"/>
              <a:gd name="csX2" fmla="*/ 1403662 w 1403662"/>
              <a:gd name="csY2" fmla="*/ 1421777 h 1421777"/>
              <a:gd name="csX3" fmla="*/ 0 w 1403662"/>
              <a:gd name="csY3" fmla="*/ 107327 h 1421777"/>
              <a:gd name="csX4" fmla="*/ 4763 w 1403662"/>
              <a:gd name="csY4" fmla="*/ 0 h 1421777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11905 w 1398899"/>
              <a:gd name="csY3" fmla="*/ 85896 h 1421777"/>
              <a:gd name="csX4" fmla="*/ 0 w 1398899"/>
              <a:gd name="csY4" fmla="*/ 0 h 1421777"/>
              <a:gd name="csX0" fmla="*/ 640557 w 2039456"/>
              <a:gd name="csY0" fmla="*/ 0 h 1421777"/>
              <a:gd name="csX1" fmla="*/ 2039456 w 2039456"/>
              <a:gd name="csY1" fmla="*/ 721519 h 1421777"/>
              <a:gd name="csX2" fmla="*/ 2039456 w 2039456"/>
              <a:gd name="csY2" fmla="*/ 1421777 h 1421777"/>
              <a:gd name="csX3" fmla="*/ 0 w 2039456"/>
              <a:gd name="csY3" fmla="*/ 528809 h 1421777"/>
              <a:gd name="csX4" fmla="*/ 640557 w 2039456"/>
              <a:gd name="csY4" fmla="*/ 0 h 1421777"/>
              <a:gd name="csX0" fmla="*/ 640557 w 2039456"/>
              <a:gd name="csY0" fmla="*/ 0 h 1269377"/>
              <a:gd name="csX1" fmla="*/ 2039456 w 2039456"/>
              <a:gd name="csY1" fmla="*/ 721519 h 1269377"/>
              <a:gd name="csX2" fmla="*/ 1396519 w 2039456"/>
              <a:gd name="csY2" fmla="*/ 1269377 h 1269377"/>
              <a:gd name="csX3" fmla="*/ 0 w 2039456"/>
              <a:gd name="csY3" fmla="*/ 528809 h 1269377"/>
              <a:gd name="csX4" fmla="*/ 640557 w 2039456"/>
              <a:gd name="csY4" fmla="*/ 0 h 1269377"/>
              <a:gd name="csX0" fmla="*/ 697707 w 2039456"/>
              <a:gd name="csY0" fmla="*/ 14116 h 740568"/>
              <a:gd name="csX1" fmla="*/ 2039456 w 2039456"/>
              <a:gd name="csY1" fmla="*/ 192710 h 740568"/>
              <a:gd name="csX2" fmla="*/ 1396519 w 2039456"/>
              <a:gd name="csY2" fmla="*/ 740568 h 740568"/>
              <a:gd name="csX3" fmla="*/ 0 w 2039456"/>
              <a:gd name="csY3" fmla="*/ 0 h 740568"/>
              <a:gd name="csX4" fmla="*/ 697707 w 2039456"/>
              <a:gd name="csY4" fmla="*/ 14116 h 740568"/>
              <a:gd name="csX0" fmla="*/ 697707 w 6687656"/>
              <a:gd name="csY0" fmla="*/ 14116 h 741350"/>
              <a:gd name="csX1" fmla="*/ 6687656 w 6687656"/>
              <a:gd name="csY1" fmla="*/ 741350 h 741350"/>
              <a:gd name="csX2" fmla="*/ 1396519 w 6687656"/>
              <a:gd name="csY2" fmla="*/ 740568 h 741350"/>
              <a:gd name="csX3" fmla="*/ 0 w 6687656"/>
              <a:gd name="csY3" fmla="*/ 0 h 741350"/>
              <a:gd name="csX4" fmla="*/ 697707 w 6687656"/>
              <a:gd name="csY4" fmla="*/ 14116 h 741350"/>
              <a:gd name="csX0" fmla="*/ 720567 w 6710516"/>
              <a:gd name="csY0" fmla="*/ 0 h 727234"/>
              <a:gd name="csX1" fmla="*/ 6710516 w 6710516"/>
              <a:gd name="csY1" fmla="*/ 727234 h 727234"/>
              <a:gd name="csX2" fmla="*/ 1419379 w 6710516"/>
              <a:gd name="csY2" fmla="*/ 726452 h 727234"/>
              <a:gd name="csX3" fmla="*/ 0 w 6710516"/>
              <a:gd name="csY3" fmla="*/ 1124 h 727234"/>
              <a:gd name="csX4" fmla="*/ 720567 w 6710516"/>
              <a:gd name="csY4" fmla="*/ 0 h 727234"/>
              <a:gd name="csX0" fmla="*/ 1238727 w 7228676"/>
              <a:gd name="csY0" fmla="*/ 120796 h 848030"/>
              <a:gd name="csX1" fmla="*/ 7228676 w 7228676"/>
              <a:gd name="csY1" fmla="*/ 848030 h 848030"/>
              <a:gd name="csX2" fmla="*/ 1937539 w 7228676"/>
              <a:gd name="csY2" fmla="*/ 847248 h 848030"/>
              <a:gd name="csX3" fmla="*/ 0 w 7228676"/>
              <a:gd name="csY3" fmla="*/ 0 h 848030"/>
              <a:gd name="csX4" fmla="*/ 1238727 w 7228676"/>
              <a:gd name="csY4" fmla="*/ 120796 h 848030"/>
              <a:gd name="csX0" fmla="*/ 781527 w 7228676"/>
              <a:gd name="csY0" fmla="*/ 0 h 856774"/>
              <a:gd name="csX1" fmla="*/ 7228676 w 7228676"/>
              <a:gd name="csY1" fmla="*/ 856774 h 856774"/>
              <a:gd name="csX2" fmla="*/ 1937539 w 7228676"/>
              <a:gd name="csY2" fmla="*/ 855992 h 856774"/>
              <a:gd name="csX3" fmla="*/ 0 w 7228676"/>
              <a:gd name="csY3" fmla="*/ 8744 h 856774"/>
              <a:gd name="csX4" fmla="*/ 781527 w 7228676"/>
              <a:gd name="csY4" fmla="*/ 0 h 856774"/>
              <a:gd name="csX0" fmla="*/ 781527 w 7228676"/>
              <a:gd name="csY0" fmla="*/ 0 h 856774"/>
              <a:gd name="csX1" fmla="*/ 7228676 w 7228676"/>
              <a:gd name="csY1" fmla="*/ 856774 h 856774"/>
              <a:gd name="csX2" fmla="*/ 1929919 w 7228676"/>
              <a:gd name="csY2" fmla="*/ 223532 h 856774"/>
              <a:gd name="csX3" fmla="*/ 0 w 7228676"/>
              <a:gd name="csY3" fmla="*/ 8744 h 856774"/>
              <a:gd name="csX4" fmla="*/ 781527 w 7228676"/>
              <a:gd name="csY4" fmla="*/ 0 h 856774"/>
              <a:gd name="csX0" fmla="*/ 781527 w 7083896"/>
              <a:gd name="csY0" fmla="*/ 0 h 223532"/>
              <a:gd name="csX1" fmla="*/ 7083896 w 7083896"/>
              <a:gd name="csY1" fmla="*/ 163354 h 223532"/>
              <a:gd name="csX2" fmla="*/ 1929919 w 7083896"/>
              <a:gd name="csY2" fmla="*/ 223532 h 223532"/>
              <a:gd name="csX3" fmla="*/ 0 w 7083896"/>
              <a:gd name="csY3" fmla="*/ 8744 h 223532"/>
              <a:gd name="csX4" fmla="*/ 781527 w 7083896"/>
              <a:gd name="csY4" fmla="*/ 0 h 223532"/>
              <a:gd name="csX0" fmla="*/ 781527 w 7083896"/>
              <a:gd name="csY0" fmla="*/ 0 h 338614"/>
              <a:gd name="csX1" fmla="*/ 7083896 w 7083896"/>
              <a:gd name="csY1" fmla="*/ 338614 h 338614"/>
              <a:gd name="csX2" fmla="*/ 1929919 w 7083896"/>
              <a:gd name="csY2" fmla="*/ 223532 h 338614"/>
              <a:gd name="csX3" fmla="*/ 0 w 7083896"/>
              <a:gd name="csY3" fmla="*/ 8744 h 338614"/>
              <a:gd name="csX4" fmla="*/ 781527 w 7083896"/>
              <a:gd name="csY4" fmla="*/ 0 h 338614"/>
              <a:gd name="csX0" fmla="*/ 781527 w 7083896"/>
              <a:gd name="csY0" fmla="*/ 0 h 338614"/>
              <a:gd name="csX1" fmla="*/ 7083896 w 7083896"/>
              <a:gd name="csY1" fmla="*/ 338614 h 338614"/>
              <a:gd name="csX2" fmla="*/ 2028979 w 7083896"/>
              <a:gd name="csY2" fmla="*/ 322592 h 338614"/>
              <a:gd name="csX3" fmla="*/ 0 w 7083896"/>
              <a:gd name="csY3" fmla="*/ 8744 h 338614"/>
              <a:gd name="csX4" fmla="*/ 781527 w 7083896"/>
              <a:gd name="csY4" fmla="*/ 0 h 338614"/>
              <a:gd name="csX0" fmla="*/ 1378427 w 7083896"/>
              <a:gd name="csY0" fmla="*/ 0 h 525939"/>
              <a:gd name="csX1" fmla="*/ 7083896 w 7083896"/>
              <a:gd name="csY1" fmla="*/ 525939 h 525939"/>
              <a:gd name="csX2" fmla="*/ 2028979 w 7083896"/>
              <a:gd name="csY2" fmla="*/ 509917 h 525939"/>
              <a:gd name="csX3" fmla="*/ 0 w 7083896"/>
              <a:gd name="csY3" fmla="*/ 196069 h 525939"/>
              <a:gd name="csX4" fmla="*/ 1378427 w 7083896"/>
              <a:gd name="csY4" fmla="*/ 0 h 525939"/>
              <a:gd name="csX0" fmla="*/ 1006952 w 7083896"/>
              <a:gd name="csY0" fmla="*/ 0 h 338614"/>
              <a:gd name="csX1" fmla="*/ 7083896 w 7083896"/>
              <a:gd name="csY1" fmla="*/ 338614 h 338614"/>
              <a:gd name="csX2" fmla="*/ 2028979 w 7083896"/>
              <a:gd name="csY2" fmla="*/ 322592 h 338614"/>
              <a:gd name="csX3" fmla="*/ 0 w 7083896"/>
              <a:gd name="csY3" fmla="*/ 8744 h 338614"/>
              <a:gd name="csX4" fmla="*/ 1006952 w 7083896"/>
              <a:gd name="csY4" fmla="*/ 0 h 338614"/>
              <a:gd name="csX0" fmla="*/ 994252 w 7071196"/>
              <a:gd name="csY0" fmla="*/ 264306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994252 w 7071196"/>
              <a:gd name="csY4" fmla="*/ 264306 h 602920"/>
              <a:gd name="csX0" fmla="*/ 1000602 w 7071196"/>
              <a:gd name="csY0" fmla="*/ 16656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0602 w 7071196"/>
              <a:gd name="csY4" fmla="*/ 16656 h 602920"/>
              <a:gd name="csX0" fmla="*/ 995839 w 7071196"/>
              <a:gd name="csY0" fmla="*/ 951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995839 w 7071196"/>
              <a:gd name="csY4" fmla="*/ 9512 h 602920"/>
              <a:gd name="csX0" fmla="*/ 1007745 w 7071196"/>
              <a:gd name="csY0" fmla="*/ 4749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7745 w 7071196"/>
              <a:gd name="csY4" fmla="*/ 4749 h 602920"/>
              <a:gd name="csX0" fmla="*/ 843438 w 7071196"/>
              <a:gd name="csY0" fmla="*/ 0 h 605315"/>
              <a:gd name="csX1" fmla="*/ 7071196 w 7071196"/>
              <a:gd name="csY1" fmla="*/ 605315 h 605315"/>
              <a:gd name="csX2" fmla="*/ 2016279 w 7071196"/>
              <a:gd name="csY2" fmla="*/ 589293 h 605315"/>
              <a:gd name="csX3" fmla="*/ 0 w 7071196"/>
              <a:gd name="csY3" fmla="*/ 2395 h 605315"/>
              <a:gd name="csX4" fmla="*/ 843438 w 7071196"/>
              <a:gd name="csY4" fmla="*/ 0 h 605315"/>
              <a:gd name="csX0" fmla="*/ 1007744 w 7071196"/>
              <a:gd name="csY0" fmla="*/ 1189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7744 w 7071196"/>
              <a:gd name="csY4" fmla="*/ 11892 h 602920"/>
              <a:gd name="csX0" fmla="*/ 1000600 w 7071196"/>
              <a:gd name="csY0" fmla="*/ 1189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0600 w 7071196"/>
              <a:gd name="csY4" fmla="*/ 11892 h 602920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35329 w 7090246"/>
              <a:gd name="csY2" fmla="*/ 589279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40092 w 7090246"/>
              <a:gd name="csY2" fmla="*/ 565466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21042 w 7090246"/>
              <a:gd name="csY2" fmla="*/ 586897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85483"/>
              <a:gd name="csY0" fmla="*/ 14273 h 602920"/>
              <a:gd name="csX1" fmla="*/ 7085483 w 7085483"/>
              <a:gd name="csY1" fmla="*/ 602920 h 602920"/>
              <a:gd name="csX2" fmla="*/ 2021042 w 7085483"/>
              <a:gd name="csY2" fmla="*/ 586897 h 602920"/>
              <a:gd name="csX3" fmla="*/ 0 w 7085483"/>
              <a:gd name="csY3" fmla="*/ 0 h 602920"/>
              <a:gd name="csX4" fmla="*/ 1019650 w 7085483"/>
              <a:gd name="csY4" fmla="*/ 14273 h 602920"/>
              <a:gd name="csX0" fmla="*/ 1019650 w 7085483"/>
              <a:gd name="csY0" fmla="*/ 14273 h 586897"/>
              <a:gd name="csX1" fmla="*/ 7085483 w 7085483"/>
              <a:gd name="csY1" fmla="*/ 564820 h 586897"/>
              <a:gd name="csX2" fmla="*/ 2021042 w 7085483"/>
              <a:gd name="csY2" fmla="*/ 586897 h 586897"/>
              <a:gd name="csX3" fmla="*/ 0 w 7085483"/>
              <a:gd name="csY3" fmla="*/ 0 h 586897"/>
              <a:gd name="csX4" fmla="*/ 1019650 w 7085483"/>
              <a:gd name="csY4" fmla="*/ 14273 h 586897"/>
              <a:gd name="csX0" fmla="*/ 1019650 w 7083101"/>
              <a:gd name="csY0" fmla="*/ 14273 h 602920"/>
              <a:gd name="csX1" fmla="*/ 7083101 w 7083101"/>
              <a:gd name="csY1" fmla="*/ 602920 h 602920"/>
              <a:gd name="csX2" fmla="*/ 2021042 w 7083101"/>
              <a:gd name="csY2" fmla="*/ 586897 h 602920"/>
              <a:gd name="csX3" fmla="*/ 0 w 7083101"/>
              <a:gd name="csY3" fmla="*/ 0 h 602920"/>
              <a:gd name="csX4" fmla="*/ 1019650 w 7083101"/>
              <a:gd name="csY4" fmla="*/ 14273 h 602920"/>
              <a:gd name="csX0" fmla="*/ 975200 w 7038651"/>
              <a:gd name="csY0" fmla="*/ 14273 h 602920"/>
              <a:gd name="csX1" fmla="*/ 7038651 w 7038651"/>
              <a:gd name="csY1" fmla="*/ 602920 h 602920"/>
              <a:gd name="csX2" fmla="*/ 1976592 w 7038651"/>
              <a:gd name="csY2" fmla="*/ 586897 h 602920"/>
              <a:gd name="csX3" fmla="*/ 0 w 7038651"/>
              <a:gd name="csY3" fmla="*/ 0 h 602920"/>
              <a:gd name="csX4" fmla="*/ 975200 w 7038651"/>
              <a:gd name="csY4" fmla="*/ 14273 h 602920"/>
              <a:gd name="csX0" fmla="*/ 978375 w 7041826"/>
              <a:gd name="csY0" fmla="*/ 4748 h 593395"/>
              <a:gd name="csX1" fmla="*/ 7041826 w 7041826"/>
              <a:gd name="csY1" fmla="*/ 593395 h 593395"/>
              <a:gd name="csX2" fmla="*/ 1979767 w 7041826"/>
              <a:gd name="csY2" fmla="*/ 577372 h 593395"/>
              <a:gd name="csX3" fmla="*/ 0 w 7041826"/>
              <a:gd name="csY3" fmla="*/ 0 h 593395"/>
              <a:gd name="csX4" fmla="*/ 978375 w 7041826"/>
              <a:gd name="csY4" fmla="*/ 4748 h 593395"/>
              <a:gd name="csX0" fmla="*/ 991075 w 7054526"/>
              <a:gd name="csY0" fmla="*/ 17448 h 606095"/>
              <a:gd name="csX1" fmla="*/ 7054526 w 7054526"/>
              <a:gd name="csY1" fmla="*/ 606095 h 606095"/>
              <a:gd name="csX2" fmla="*/ 1992467 w 7054526"/>
              <a:gd name="csY2" fmla="*/ 590072 h 606095"/>
              <a:gd name="csX3" fmla="*/ 0 w 7054526"/>
              <a:gd name="csY3" fmla="*/ 0 h 606095"/>
              <a:gd name="csX4" fmla="*/ 991075 w 7054526"/>
              <a:gd name="csY4" fmla="*/ 17448 h 606095"/>
              <a:gd name="csX0" fmla="*/ 1006950 w 7070401"/>
              <a:gd name="csY0" fmla="*/ 20623 h 609270"/>
              <a:gd name="csX1" fmla="*/ 7070401 w 7070401"/>
              <a:gd name="csY1" fmla="*/ 609270 h 609270"/>
              <a:gd name="csX2" fmla="*/ 2008342 w 7070401"/>
              <a:gd name="csY2" fmla="*/ 593247 h 609270"/>
              <a:gd name="csX3" fmla="*/ 0 w 7070401"/>
              <a:gd name="csY3" fmla="*/ 0 h 609270"/>
              <a:gd name="csX4" fmla="*/ 1006950 w 7070401"/>
              <a:gd name="csY4" fmla="*/ 20623 h 609270"/>
              <a:gd name="csX0" fmla="*/ 991075 w 7054526"/>
              <a:gd name="csY0" fmla="*/ 20623 h 609270"/>
              <a:gd name="csX1" fmla="*/ 7054526 w 7054526"/>
              <a:gd name="csY1" fmla="*/ 609270 h 609270"/>
              <a:gd name="csX2" fmla="*/ 1992467 w 7054526"/>
              <a:gd name="csY2" fmla="*/ 593247 h 609270"/>
              <a:gd name="csX3" fmla="*/ 0 w 7054526"/>
              <a:gd name="csY3" fmla="*/ 0 h 609270"/>
              <a:gd name="csX4" fmla="*/ 991075 w 7054526"/>
              <a:gd name="csY4" fmla="*/ 20623 h 609270"/>
              <a:gd name="csX0" fmla="*/ 984725 w 7048176"/>
              <a:gd name="csY0" fmla="*/ 11098 h 599745"/>
              <a:gd name="csX1" fmla="*/ 7048176 w 7048176"/>
              <a:gd name="csY1" fmla="*/ 599745 h 599745"/>
              <a:gd name="csX2" fmla="*/ 1986117 w 7048176"/>
              <a:gd name="csY2" fmla="*/ 583722 h 599745"/>
              <a:gd name="csX3" fmla="*/ 0 w 7048176"/>
              <a:gd name="csY3" fmla="*/ 0 h 599745"/>
              <a:gd name="csX4" fmla="*/ 984725 w 7048176"/>
              <a:gd name="csY4" fmla="*/ 11098 h 599745"/>
              <a:gd name="csX0" fmla="*/ 984725 w 7048176"/>
              <a:gd name="csY0" fmla="*/ 33323 h 621970"/>
              <a:gd name="csX1" fmla="*/ 7048176 w 7048176"/>
              <a:gd name="csY1" fmla="*/ 621970 h 621970"/>
              <a:gd name="csX2" fmla="*/ 1986117 w 7048176"/>
              <a:gd name="csY2" fmla="*/ 605947 h 621970"/>
              <a:gd name="csX3" fmla="*/ 0 w 7048176"/>
              <a:gd name="csY3" fmla="*/ 0 h 621970"/>
              <a:gd name="csX4" fmla="*/ 984725 w 7048176"/>
              <a:gd name="csY4" fmla="*/ 33323 h 621970"/>
              <a:gd name="csX0" fmla="*/ 984725 w 7048176"/>
              <a:gd name="csY0" fmla="*/ 23798 h 612445"/>
              <a:gd name="csX1" fmla="*/ 7048176 w 7048176"/>
              <a:gd name="csY1" fmla="*/ 612445 h 612445"/>
              <a:gd name="csX2" fmla="*/ 1986117 w 7048176"/>
              <a:gd name="csY2" fmla="*/ 596422 h 612445"/>
              <a:gd name="csX3" fmla="*/ 0 w 7048176"/>
              <a:gd name="csY3" fmla="*/ 0 h 612445"/>
              <a:gd name="csX4" fmla="*/ 984725 w 7048176"/>
              <a:gd name="csY4" fmla="*/ 23798 h 612445"/>
              <a:gd name="csX0" fmla="*/ 984725 w 7048176"/>
              <a:gd name="csY0" fmla="*/ 14273 h 602920"/>
              <a:gd name="csX1" fmla="*/ 7048176 w 7048176"/>
              <a:gd name="csY1" fmla="*/ 602920 h 602920"/>
              <a:gd name="csX2" fmla="*/ 1986117 w 7048176"/>
              <a:gd name="csY2" fmla="*/ 586897 h 602920"/>
              <a:gd name="csX3" fmla="*/ 0 w 7048176"/>
              <a:gd name="csY3" fmla="*/ 0 h 602920"/>
              <a:gd name="csX4" fmla="*/ 984725 w 7048176"/>
              <a:gd name="csY4" fmla="*/ 14273 h 602920"/>
              <a:gd name="csX0" fmla="*/ 984725 w 7048176"/>
              <a:gd name="csY0" fmla="*/ 26973 h 615620"/>
              <a:gd name="csX1" fmla="*/ 7048176 w 7048176"/>
              <a:gd name="csY1" fmla="*/ 615620 h 615620"/>
              <a:gd name="csX2" fmla="*/ 1986117 w 7048176"/>
              <a:gd name="csY2" fmla="*/ 599597 h 615620"/>
              <a:gd name="csX3" fmla="*/ 0 w 7048176"/>
              <a:gd name="csY3" fmla="*/ 0 h 615620"/>
              <a:gd name="csX4" fmla="*/ 984725 w 7048176"/>
              <a:gd name="csY4" fmla="*/ 26973 h 615620"/>
              <a:gd name="csX0" fmla="*/ 984725 w 7048176"/>
              <a:gd name="csY0" fmla="*/ 17448 h 606095"/>
              <a:gd name="csX1" fmla="*/ 7048176 w 7048176"/>
              <a:gd name="csY1" fmla="*/ 606095 h 606095"/>
              <a:gd name="csX2" fmla="*/ 1986117 w 7048176"/>
              <a:gd name="csY2" fmla="*/ 590072 h 606095"/>
              <a:gd name="csX3" fmla="*/ 0 w 7048176"/>
              <a:gd name="csY3" fmla="*/ 0 h 606095"/>
              <a:gd name="csX4" fmla="*/ 984725 w 7048176"/>
              <a:gd name="csY4" fmla="*/ 17448 h 606095"/>
              <a:gd name="csX0" fmla="*/ 1400650 w 7048176"/>
              <a:gd name="csY0" fmla="*/ 14273 h 606095"/>
              <a:gd name="csX1" fmla="*/ 7048176 w 7048176"/>
              <a:gd name="csY1" fmla="*/ 606095 h 606095"/>
              <a:gd name="csX2" fmla="*/ 1986117 w 7048176"/>
              <a:gd name="csY2" fmla="*/ 590072 h 606095"/>
              <a:gd name="csX3" fmla="*/ 0 w 7048176"/>
              <a:gd name="csY3" fmla="*/ 0 h 606095"/>
              <a:gd name="csX4" fmla="*/ 1400650 w 7048176"/>
              <a:gd name="csY4" fmla="*/ 14273 h 606095"/>
              <a:gd name="csX0" fmla="*/ 1429225 w 7076751"/>
              <a:gd name="csY0" fmla="*/ 4748 h 596570"/>
              <a:gd name="csX1" fmla="*/ 7076751 w 7076751"/>
              <a:gd name="csY1" fmla="*/ 596570 h 596570"/>
              <a:gd name="csX2" fmla="*/ 2014692 w 7076751"/>
              <a:gd name="csY2" fmla="*/ 580547 h 596570"/>
              <a:gd name="csX3" fmla="*/ 0 w 7076751"/>
              <a:gd name="csY3" fmla="*/ 0 h 596570"/>
              <a:gd name="csX4" fmla="*/ 1429225 w 7076751"/>
              <a:gd name="csY4" fmla="*/ 4748 h 596570"/>
              <a:gd name="csX0" fmla="*/ 1400650 w 7048176"/>
              <a:gd name="csY0" fmla="*/ 4748 h 596570"/>
              <a:gd name="csX1" fmla="*/ 7048176 w 7048176"/>
              <a:gd name="csY1" fmla="*/ 596570 h 596570"/>
              <a:gd name="csX2" fmla="*/ 1986117 w 7048176"/>
              <a:gd name="csY2" fmla="*/ 580547 h 596570"/>
              <a:gd name="csX3" fmla="*/ 0 w 7048176"/>
              <a:gd name="csY3" fmla="*/ 0 h 596570"/>
              <a:gd name="csX4" fmla="*/ 1400650 w 7048176"/>
              <a:gd name="csY4" fmla="*/ 4748 h 596570"/>
              <a:gd name="csX0" fmla="*/ 1400650 w 7048176"/>
              <a:gd name="csY0" fmla="*/ 0 h 591822"/>
              <a:gd name="csX1" fmla="*/ 7048176 w 7048176"/>
              <a:gd name="csY1" fmla="*/ 591822 h 591822"/>
              <a:gd name="csX2" fmla="*/ 1986117 w 7048176"/>
              <a:gd name="csY2" fmla="*/ 575799 h 591822"/>
              <a:gd name="csX3" fmla="*/ 0 w 7048176"/>
              <a:gd name="csY3" fmla="*/ 4777 h 591822"/>
              <a:gd name="csX4" fmla="*/ 1400650 w 7048176"/>
              <a:gd name="csY4" fmla="*/ 0 h 591822"/>
              <a:gd name="csX0" fmla="*/ 1403825 w 7051351"/>
              <a:gd name="csY0" fmla="*/ 4748 h 596570"/>
              <a:gd name="csX1" fmla="*/ 7051351 w 7051351"/>
              <a:gd name="csY1" fmla="*/ 596570 h 596570"/>
              <a:gd name="csX2" fmla="*/ 1989292 w 7051351"/>
              <a:gd name="csY2" fmla="*/ 580547 h 596570"/>
              <a:gd name="csX3" fmla="*/ 0 w 7051351"/>
              <a:gd name="csY3" fmla="*/ 0 h 596570"/>
              <a:gd name="csX4" fmla="*/ 1403825 w 7051351"/>
              <a:gd name="csY4" fmla="*/ 4748 h 596570"/>
              <a:gd name="csX0" fmla="*/ 1403825 w 7051351"/>
              <a:gd name="csY0" fmla="*/ 4748 h 894872"/>
              <a:gd name="csX1" fmla="*/ 7051351 w 7051351"/>
              <a:gd name="csY1" fmla="*/ 596570 h 894872"/>
              <a:gd name="csX2" fmla="*/ 2309967 w 7051351"/>
              <a:gd name="csY2" fmla="*/ 894872 h 894872"/>
              <a:gd name="csX3" fmla="*/ 0 w 7051351"/>
              <a:gd name="csY3" fmla="*/ 0 h 894872"/>
              <a:gd name="csX4" fmla="*/ 1403825 w 7051351"/>
              <a:gd name="csY4" fmla="*/ 4748 h 894872"/>
              <a:gd name="csX0" fmla="*/ 1403825 w 6965626"/>
              <a:gd name="csY0" fmla="*/ 4748 h 901370"/>
              <a:gd name="csX1" fmla="*/ 6965626 w 6965626"/>
              <a:gd name="csY1" fmla="*/ 901370 h 901370"/>
              <a:gd name="csX2" fmla="*/ 2309967 w 6965626"/>
              <a:gd name="csY2" fmla="*/ 894872 h 901370"/>
              <a:gd name="csX3" fmla="*/ 0 w 6965626"/>
              <a:gd name="csY3" fmla="*/ 0 h 901370"/>
              <a:gd name="csX4" fmla="*/ 1403825 w 6965626"/>
              <a:gd name="csY4" fmla="*/ 4748 h 901370"/>
              <a:gd name="csX0" fmla="*/ 1403825 w 6965626"/>
              <a:gd name="csY0" fmla="*/ 376701 h 1273323"/>
              <a:gd name="csX1" fmla="*/ 6965626 w 6965626"/>
              <a:gd name="csY1" fmla="*/ 1273323 h 1273323"/>
              <a:gd name="csX2" fmla="*/ 2267104 w 6965626"/>
              <a:gd name="csY2" fmla="*/ 0 h 1273323"/>
              <a:gd name="csX3" fmla="*/ 0 w 6965626"/>
              <a:gd name="csY3" fmla="*/ 371953 h 1273323"/>
              <a:gd name="csX4" fmla="*/ 1403825 w 6965626"/>
              <a:gd name="csY4" fmla="*/ 376701 h 1273323"/>
              <a:gd name="csX0" fmla="*/ 1403825 w 6941813"/>
              <a:gd name="csY0" fmla="*/ 376701 h 376701"/>
              <a:gd name="csX1" fmla="*/ 6941813 w 6941813"/>
              <a:gd name="csY1" fmla="*/ 1735 h 376701"/>
              <a:gd name="csX2" fmla="*/ 2267104 w 6941813"/>
              <a:gd name="csY2" fmla="*/ 0 h 376701"/>
              <a:gd name="csX3" fmla="*/ 0 w 6941813"/>
              <a:gd name="csY3" fmla="*/ 371953 h 376701"/>
              <a:gd name="csX4" fmla="*/ 1403825 w 6941813"/>
              <a:gd name="csY4" fmla="*/ 376701 h 376701"/>
              <a:gd name="csX0" fmla="*/ 598963 w 6941813"/>
              <a:gd name="csY0" fmla="*/ 452901 h 452901"/>
              <a:gd name="csX1" fmla="*/ 6941813 w 6941813"/>
              <a:gd name="csY1" fmla="*/ 1735 h 452901"/>
              <a:gd name="csX2" fmla="*/ 2267104 w 6941813"/>
              <a:gd name="csY2" fmla="*/ 0 h 452901"/>
              <a:gd name="csX3" fmla="*/ 0 w 6941813"/>
              <a:gd name="csY3" fmla="*/ 371953 h 452901"/>
              <a:gd name="csX4" fmla="*/ 598963 w 6941813"/>
              <a:gd name="csY4" fmla="*/ 452901 h 452901"/>
              <a:gd name="csX0" fmla="*/ 475138 w 6817988"/>
              <a:gd name="csY0" fmla="*/ 452901 h 462441"/>
              <a:gd name="csX1" fmla="*/ 6817988 w 6817988"/>
              <a:gd name="csY1" fmla="*/ 1735 h 462441"/>
              <a:gd name="csX2" fmla="*/ 2143279 w 6817988"/>
              <a:gd name="csY2" fmla="*/ 0 h 462441"/>
              <a:gd name="csX3" fmla="*/ 0 w 6817988"/>
              <a:gd name="csY3" fmla="*/ 462441 h 462441"/>
              <a:gd name="csX4" fmla="*/ 475138 w 6817988"/>
              <a:gd name="csY4" fmla="*/ 452901 h 462441"/>
              <a:gd name="csX0" fmla="*/ 475138 w 6817988"/>
              <a:gd name="csY0" fmla="*/ 465601 h 475141"/>
              <a:gd name="csX1" fmla="*/ 6817988 w 6817988"/>
              <a:gd name="csY1" fmla="*/ 14435 h 475141"/>
              <a:gd name="csX2" fmla="*/ 2136929 w 6817988"/>
              <a:gd name="csY2" fmla="*/ 0 h 475141"/>
              <a:gd name="csX3" fmla="*/ 0 w 6817988"/>
              <a:gd name="csY3" fmla="*/ 475141 h 475141"/>
              <a:gd name="csX4" fmla="*/ 475138 w 6817988"/>
              <a:gd name="csY4" fmla="*/ 465601 h 475141"/>
              <a:gd name="csX0" fmla="*/ 475138 w 6817988"/>
              <a:gd name="csY0" fmla="*/ 656101 h 665641"/>
              <a:gd name="csX1" fmla="*/ 6817988 w 6817988"/>
              <a:gd name="csY1" fmla="*/ 204935 h 665641"/>
              <a:gd name="csX2" fmla="*/ 2121054 w 6817988"/>
              <a:gd name="csY2" fmla="*/ 0 h 665641"/>
              <a:gd name="csX3" fmla="*/ 0 w 6817988"/>
              <a:gd name="csY3" fmla="*/ 665641 h 665641"/>
              <a:gd name="csX4" fmla="*/ 475138 w 6817988"/>
              <a:gd name="csY4" fmla="*/ 656101 h 665641"/>
              <a:gd name="csX0" fmla="*/ 475138 w 6817988"/>
              <a:gd name="csY0" fmla="*/ 456076 h 465616"/>
              <a:gd name="csX1" fmla="*/ 6817988 w 6817988"/>
              <a:gd name="csY1" fmla="*/ 4910 h 465616"/>
              <a:gd name="csX2" fmla="*/ 2133754 w 6817988"/>
              <a:gd name="csY2" fmla="*/ 0 h 465616"/>
              <a:gd name="csX3" fmla="*/ 0 w 6817988"/>
              <a:gd name="csY3" fmla="*/ 465616 h 465616"/>
              <a:gd name="csX4" fmla="*/ 475138 w 6817988"/>
              <a:gd name="csY4" fmla="*/ 456076 h 465616"/>
              <a:gd name="csX0" fmla="*/ 475138 w 6817988"/>
              <a:gd name="csY0" fmla="*/ 460691 h 470231"/>
              <a:gd name="csX1" fmla="*/ 6817988 w 6817988"/>
              <a:gd name="csY1" fmla="*/ 0 h 470231"/>
              <a:gd name="csX2" fmla="*/ 2133754 w 6817988"/>
              <a:gd name="csY2" fmla="*/ 4615 h 470231"/>
              <a:gd name="csX3" fmla="*/ 0 w 6817988"/>
              <a:gd name="csY3" fmla="*/ 470231 h 470231"/>
              <a:gd name="csX4" fmla="*/ 475138 w 6817988"/>
              <a:gd name="csY4" fmla="*/ 460691 h 470231"/>
              <a:gd name="csX0" fmla="*/ 456088 w 6798938"/>
              <a:gd name="csY0" fmla="*/ 460691 h 482138"/>
              <a:gd name="csX1" fmla="*/ 6798938 w 6798938"/>
              <a:gd name="csY1" fmla="*/ 0 h 482138"/>
              <a:gd name="csX2" fmla="*/ 2114704 w 6798938"/>
              <a:gd name="csY2" fmla="*/ 4615 h 482138"/>
              <a:gd name="csX3" fmla="*/ 0 w 6798938"/>
              <a:gd name="csY3" fmla="*/ 482138 h 482138"/>
              <a:gd name="csX4" fmla="*/ 456088 w 6798938"/>
              <a:gd name="csY4" fmla="*/ 460691 h 482138"/>
              <a:gd name="csX0" fmla="*/ 453706 w 6796556"/>
              <a:gd name="csY0" fmla="*/ 460691 h 460691"/>
              <a:gd name="csX1" fmla="*/ 6796556 w 6796556"/>
              <a:gd name="csY1" fmla="*/ 0 h 460691"/>
              <a:gd name="csX2" fmla="*/ 2112322 w 6796556"/>
              <a:gd name="csY2" fmla="*/ 4615 h 460691"/>
              <a:gd name="csX3" fmla="*/ 0 w 6796556"/>
              <a:gd name="csY3" fmla="*/ 429751 h 460691"/>
              <a:gd name="csX4" fmla="*/ 453706 w 6796556"/>
              <a:gd name="csY4" fmla="*/ 460691 h 460691"/>
              <a:gd name="csX0" fmla="*/ 382269 w 6725119"/>
              <a:gd name="csY0" fmla="*/ 460691 h 460691"/>
              <a:gd name="csX1" fmla="*/ 6725119 w 6725119"/>
              <a:gd name="csY1" fmla="*/ 0 h 460691"/>
              <a:gd name="csX2" fmla="*/ 2040885 w 6725119"/>
              <a:gd name="csY2" fmla="*/ 4615 h 460691"/>
              <a:gd name="csX3" fmla="*/ 0 w 6725119"/>
              <a:gd name="csY3" fmla="*/ 405939 h 460691"/>
              <a:gd name="csX4" fmla="*/ 382269 w 6725119"/>
              <a:gd name="csY4" fmla="*/ 460691 h 460691"/>
              <a:gd name="csX0" fmla="*/ 317975 w 6660825"/>
              <a:gd name="csY0" fmla="*/ 460691 h 460691"/>
              <a:gd name="csX1" fmla="*/ 6660825 w 6660825"/>
              <a:gd name="csY1" fmla="*/ 0 h 460691"/>
              <a:gd name="csX2" fmla="*/ 1976591 w 6660825"/>
              <a:gd name="csY2" fmla="*/ 4615 h 460691"/>
              <a:gd name="csX3" fmla="*/ 0 w 6660825"/>
              <a:gd name="csY3" fmla="*/ 358314 h 460691"/>
              <a:gd name="csX4" fmla="*/ 317975 w 6660825"/>
              <a:gd name="csY4" fmla="*/ 460691 h 460691"/>
              <a:gd name="csX0" fmla="*/ 408463 w 6751313"/>
              <a:gd name="csY0" fmla="*/ 460691 h 482139"/>
              <a:gd name="csX1" fmla="*/ 6751313 w 6751313"/>
              <a:gd name="csY1" fmla="*/ 0 h 482139"/>
              <a:gd name="csX2" fmla="*/ 2067079 w 6751313"/>
              <a:gd name="csY2" fmla="*/ 4615 h 482139"/>
              <a:gd name="csX3" fmla="*/ 0 w 6751313"/>
              <a:gd name="csY3" fmla="*/ 482139 h 482139"/>
              <a:gd name="csX4" fmla="*/ 408463 w 6751313"/>
              <a:gd name="csY4" fmla="*/ 460691 h 482139"/>
              <a:gd name="csX0" fmla="*/ 439420 w 6782270"/>
              <a:gd name="csY0" fmla="*/ 460691 h 465471"/>
              <a:gd name="csX1" fmla="*/ 6782270 w 6782270"/>
              <a:gd name="csY1" fmla="*/ 0 h 465471"/>
              <a:gd name="csX2" fmla="*/ 2098036 w 6782270"/>
              <a:gd name="csY2" fmla="*/ 4615 h 465471"/>
              <a:gd name="csX3" fmla="*/ 0 w 6782270"/>
              <a:gd name="csY3" fmla="*/ 465471 h 465471"/>
              <a:gd name="csX4" fmla="*/ 439420 w 6782270"/>
              <a:gd name="csY4" fmla="*/ 460691 h 465471"/>
              <a:gd name="csX0" fmla="*/ 446564 w 6789414"/>
              <a:gd name="csY0" fmla="*/ 460691 h 465471"/>
              <a:gd name="csX1" fmla="*/ 6789414 w 6789414"/>
              <a:gd name="csY1" fmla="*/ 0 h 465471"/>
              <a:gd name="csX2" fmla="*/ 2105180 w 6789414"/>
              <a:gd name="csY2" fmla="*/ 4615 h 465471"/>
              <a:gd name="csX3" fmla="*/ 0 w 6789414"/>
              <a:gd name="csY3" fmla="*/ 465471 h 465471"/>
              <a:gd name="csX4" fmla="*/ 446564 w 6789414"/>
              <a:gd name="csY4" fmla="*/ 460691 h 46547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789414" h="465471">
                <a:moveTo>
                  <a:pt x="446564" y="460691"/>
                </a:moveTo>
                <a:lnTo>
                  <a:pt x="6789414" y="0"/>
                </a:lnTo>
                <a:lnTo>
                  <a:pt x="2105180" y="4615"/>
                </a:lnTo>
                <a:lnTo>
                  <a:pt x="0" y="465471"/>
                </a:lnTo>
                <a:lnTo>
                  <a:pt x="446564" y="460691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19762D-758F-1EE2-466A-5318933D631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766204" y="3280807"/>
            <a:ext cx="439565" cy="45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FDF23C-72F0-F3CE-65DB-4C6C04018E0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5205769" y="3104324"/>
            <a:ext cx="0" cy="17410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8FA9C5-F8F9-A5D6-7AB6-4713601DBC04}"/>
              </a:ext>
            </a:extLst>
          </p:cNvPr>
          <p:cNvCxnSpPr>
            <a:cxnSpLocks/>
          </p:cNvCxnSpPr>
          <p:nvPr/>
        </p:nvCxnSpPr>
        <p:spPr>
          <a:xfrm>
            <a:off x="5205769" y="3285336"/>
            <a:ext cx="6342850" cy="12540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A9CD370-1C66-7FFB-5381-D37CE4666B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93"/>
          <a:stretch>
            <a:fillRect/>
          </a:stretch>
        </p:blipFill>
        <p:spPr>
          <a:xfrm>
            <a:off x="6867304" y="2653886"/>
            <a:ext cx="4686300" cy="189628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83463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BBDFF-672E-6711-6351-A6299A15A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C4DE17-95F0-857F-7CA2-308231A3D75F}"/>
              </a:ext>
            </a:extLst>
          </p:cNvPr>
          <p:cNvSpPr/>
          <p:nvPr/>
        </p:nvSpPr>
        <p:spPr>
          <a:xfrm>
            <a:off x="0" y="1407885"/>
            <a:ext cx="12192000" cy="4769078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185C22-DCBE-D99D-3641-25F0CF172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93" y="-2470491"/>
            <a:ext cx="1428972" cy="6262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B3B37E8-C2E8-4194-9F92-35206E2C102D}"/>
              </a:ext>
            </a:extLst>
          </p:cNvPr>
          <p:cNvSpPr/>
          <p:nvPr/>
        </p:nvSpPr>
        <p:spPr>
          <a:xfrm>
            <a:off x="1" y="-4302"/>
            <a:ext cx="12192000" cy="1559893"/>
          </a:xfrm>
          <a:prstGeom prst="rect">
            <a:avLst/>
          </a:prstGeom>
          <a:solidFill>
            <a:srgbClr val="021C34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D495C5-6731-19EF-C9B2-C3EEE1445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825625"/>
            <a:ext cx="5172075" cy="4351338"/>
          </a:xfrm>
        </p:spPr>
        <p:txBody>
          <a:bodyPr>
            <a:normAutofit/>
          </a:bodyPr>
          <a:lstStyle/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Hamburger-menu</a:t>
            </a:r>
          </a:p>
          <a:p>
            <a:r>
              <a:rPr lang="en-US" dirty="0"/>
              <a:t>Card news </a:t>
            </a:r>
            <a:r>
              <a:rPr lang="en-US" dirty="0" err="1"/>
              <a:t>cliccabili</a:t>
            </a:r>
            <a:endParaRPr lang="en-US" dirty="0"/>
          </a:p>
          <a:p>
            <a:r>
              <a:rPr lang="it-IT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Carousel</a:t>
            </a:r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/>
              <a:t>orizzontale</a:t>
            </a:r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Video</a:t>
            </a: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CTA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it-IT" sz="3200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Forme</a:t>
            </a:r>
            <a:endParaRPr lang="en-US" sz="3200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Mappa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Icone</a:t>
            </a:r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F80A526-5141-3D8F-EF37-B64B7E86A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0E8F1D-7B7F-40CD-F369-4523E28D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8254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Sviluppo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del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sito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Gli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elementi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UI/UX</a:t>
            </a:r>
            <a:endParaRPr lang="it-IT" b="1" noProof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7103FBF0-AD20-7F00-5BCD-FDCB935CC638}"/>
              </a:ext>
            </a:extLst>
          </p:cNvPr>
          <p:cNvSpPr/>
          <p:nvPr/>
        </p:nvSpPr>
        <p:spPr>
          <a:xfrm>
            <a:off x="5379880" y="2291907"/>
            <a:ext cx="2678433" cy="2995297"/>
          </a:xfrm>
          <a:custGeom>
            <a:avLst/>
            <a:gdLst>
              <a:gd name="csX0" fmla="*/ 0 w 420206"/>
              <a:gd name="csY0" fmla="*/ 0 h 700258"/>
              <a:gd name="csX1" fmla="*/ 420206 w 420206"/>
              <a:gd name="csY1" fmla="*/ 0 h 700258"/>
              <a:gd name="csX2" fmla="*/ 420206 w 420206"/>
              <a:gd name="csY2" fmla="*/ 700258 h 700258"/>
              <a:gd name="csX3" fmla="*/ 0 w 420206"/>
              <a:gd name="csY3" fmla="*/ 700258 h 700258"/>
              <a:gd name="csX4" fmla="*/ 0 w 420206"/>
              <a:gd name="csY4" fmla="*/ 0 h 700258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978693 w 1398899"/>
              <a:gd name="csY3" fmla="*/ 1421777 h 1421777"/>
              <a:gd name="csX4" fmla="*/ 0 w 1398899"/>
              <a:gd name="csY4" fmla="*/ 0 h 1421777"/>
              <a:gd name="csX0" fmla="*/ 4763 w 1403662"/>
              <a:gd name="csY0" fmla="*/ 0 h 1421777"/>
              <a:gd name="csX1" fmla="*/ 1403662 w 1403662"/>
              <a:gd name="csY1" fmla="*/ 721519 h 1421777"/>
              <a:gd name="csX2" fmla="*/ 1403662 w 1403662"/>
              <a:gd name="csY2" fmla="*/ 1421777 h 1421777"/>
              <a:gd name="csX3" fmla="*/ 0 w 1403662"/>
              <a:gd name="csY3" fmla="*/ 107327 h 1421777"/>
              <a:gd name="csX4" fmla="*/ 4763 w 1403662"/>
              <a:gd name="csY4" fmla="*/ 0 h 1421777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11905 w 1398899"/>
              <a:gd name="csY3" fmla="*/ 85896 h 1421777"/>
              <a:gd name="csX4" fmla="*/ 0 w 1398899"/>
              <a:gd name="csY4" fmla="*/ 0 h 1421777"/>
              <a:gd name="csX0" fmla="*/ 640557 w 2039456"/>
              <a:gd name="csY0" fmla="*/ 0 h 1421777"/>
              <a:gd name="csX1" fmla="*/ 2039456 w 2039456"/>
              <a:gd name="csY1" fmla="*/ 721519 h 1421777"/>
              <a:gd name="csX2" fmla="*/ 2039456 w 2039456"/>
              <a:gd name="csY2" fmla="*/ 1421777 h 1421777"/>
              <a:gd name="csX3" fmla="*/ 0 w 2039456"/>
              <a:gd name="csY3" fmla="*/ 528809 h 1421777"/>
              <a:gd name="csX4" fmla="*/ 640557 w 2039456"/>
              <a:gd name="csY4" fmla="*/ 0 h 1421777"/>
              <a:gd name="csX0" fmla="*/ 640557 w 2039456"/>
              <a:gd name="csY0" fmla="*/ 0 h 1269377"/>
              <a:gd name="csX1" fmla="*/ 2039456 w 2039456"/>
              <a:gd name="csY1" fmla="*/ 721519 h 1269377"/>
              <a:gd name="csX2" fmla="*/ 1396519 w 2039456"/>
              <a:gd name="csY2" fmla="*/ 1269377 h 1269377"/>
              <a:gd name="csX3" fmla="*/ 0 w 2039456"/>
              <a:gd name="csY3" fmla="*/ 528809 h 1269377"/>
              <a:gd name="csX4" fmla="*/ 640557 w 2039456"/>
              <a:gd name="csY4" fmla="*/ 0 h 1269377"/>
              <a:gd name="csX0" fmla="*/ 697707 w 2039456"/>
              <a:gd name="csY0" fmla="*/ 14116 h 740568"/>
              <a:gd name="csX1" fmla="*/ 2039456 w 2039456"/>
              <a:gd name="csY1" fmla="*/ 192710 h 740568"/>
              <a:gd name="csX2" fmla="*/ 1396519 w 2039456"/>
              <a:gd name="csY2" fmla="*/ 740568 h 740568"/>
              <a:gd name="csX3" fmla="*/ 0 w 2039456"/>
              <a:gd name="csY3" fmla="*/ 0 h 740568"/>
              <a:gd name="csX4" fmla="*/ 697707 w 2039456"/>
              <a:gd name="csY4" fmla="*/ 14116 h 740568"/>
              <a:gd name="csX0" fmla="*/ 697707 w 6687656"/>
              <a:gd name="csY0" fmla="*/ 14116 h 741350"/>
              <a:gd name="csX1" fmla="*/ 6687656 w 6687656"/>
              <a:gd name="csY1" fmla="*/ 741350 h 741350"/>
              <a:gd name="csX2" fmla="*/ 1396519 w 6687656"/>
              <a:gd name="csY2" fmla="*/ 740568 h 741350"/>
              <a:gd name="csX3" fmla="*/ 0 w 6687656"/>
              <a:gd name="csY3" fmla="*/ 0 h 741350"/>
              <a:gd name="csX4" fmla="*/ 697707 w 6687656"/>
              <a:gd name="csY4" fmla="*/ 14116 h 741350"/>
              <a:gd name="csX0" fmla="*/ 720567 w 6710516"/>
              <a:gd name="csY0" fmla="*/ 0 h 727234"/>
              <a:gd name="csX1" fmla="*/ 6710516 w 6710516"/>
              <a:gd name="csY1" fmla="*/ 727234 h 727234"/>
              <a:gd name="csX2" fmla="*/ 1419379 w 6710516"/>
              <a:gd name="csY2" fmla="*/ 726452 h 727234"/>
              <a:gd name="csX3" fmla="*/ 0 w 6710516"/>
              <a:gd name="csY3" fmla="*/ 1124 h 727234"/>
              <a:gd name="csX4" fmla="*/ 720567 w 6710516"/>
              <a:gd name="csY4" fmla="*/ 0 h 727234"/>
              <a:gd name="csX0" fmla="*/ 1238727 w 7228676"/>
              <a:gd name="csY0" fmla="*/ 120796 h 848030"/>
              <a:gd name="csX1" fmla="*/ 7228676 w 7228676"/>
              <a:gd name="csY1" fmla="*/ 848030 h 848030"/>
              <a:gd name="csX2" fmla="*/ 1937539 w 7228676"/>
              <a:gd name="csY2" fmla="*/ 847248 h 848030"/>
              <a:gd name="csX3" fmla="*/ 0 w 7228676"/>
              <a:gd name="csY3" fmla="*/ 0 h 848030"/>
              <a:gd name="csX4" fmla="*/ 1238727 w 7228676"/>
              <a:gd name="csY4" fmla="*/ 120796 h 848030"/>
              <a:gd name="csX0" fmla="*/ 781527 w 7228676"/>
              <a:gd name="csY0" fmla="*/ 0 h 856774"/>
              <a:gd name="csX1" fmla="*/ 7228676 w 7228676"/>
              <a:gd name="csY1" fmla="*/ 856774 h 856774"/>
              <a:gd name="csX2" fmla="*/ 1937539 w 7228676"/>
              <a:gd name="csY2" fmla="*/ 855992 h 856774"/>
              <a:gd name="csX3" fmla="*/ 0 w 7228676"/>
              <a:gd name="csY3" fmla="*/ 8744 h 856774"/>
              <a:gd name="csX4" fmla="*/ 781527 w 7228676"/>
              <a:gd name="csY4" fmla="*/ 0 h 856774"/>
              <a:gd name="csX0" fmla="*/ 781527 w 7228676"/>
              <a:gd name="csY0" fmla="*/ 0 h 856774"/>
              <a:gd name="csX1" fmla="*/ 7228676 w 7228676"/>
              <a:gd name="csY1" fmla="*/ 856774 h 856774"/>
              <a:gd name="csX2" fmla="*/ 1929919 w 7228676"/>
              <a:gd name="csY2" fmla="*/ 223532 h 856774"/>
              <a:gd name="csX3" fmla="*/ 0 w 7228676"/>
              <a:gd name="csY3" fmla="*/ 8744 h 856774"/>
              <a:gd name="csX4" fmla="*/ 781527 w 7228676"/>
              <a:gd name="csY4" fmla="*/ 0 h 856774"/>
              <a:gd name="csX0" fmla="*/ 781527 w 7083896"/>
              <a:gd name="csY0" fmla="*/ 0 h 223532"/>
              <a:gd name="csX1" fmla="*/ 7083896 w 7083896"/>
              <a:gd name="csY1" fmla="*/ 163354 h 223532"/>
              <a:gd name="csX2" fmla="*/ 1929919 w 7083896"/>
              <a:gd name="csY2" fmla="*/ 223532 h 223532"/>
              <a:gd name="csX3" fmla="*/ 0 w 7083896"/>
              <a:gd name="csY3" fmla="*/ 8744 h 223532"/>
              <a:gd name="csX4" fmla="*/ 781527 w 7083896"/>
              <a:gd name="csY4" fmla="*/ 0 h 223532"/>
              <a:gd name="csX0" fmla="*/ 781527 w 7083896"/>
              <a:gd name="csY0" fmla="*/ 0 h 338614"/>
              <a:gd name="csX1" fmla="*/ 7083896 w 7083896"/>
              <a:gd name="csY1" fmla="*/ 338614 h 338614"/>
              <a:gd name="csX2" fmla="*/ 1929919 w 7083896"/>
              <a:gd name="csY2" fmla="*/ 223532 h 338614"/>
              <a:gd name="csX3" fmla="*/ 0 w 7083896"/>
              <a:gd name="csY3" fmla="*/ 8744 h 338614"/>
              <a:gd name="csX4" fmla="*/ 781527 w 7083896"/>
              <a:gd name="csY4" fmla="*/ 0 h 338614"/>
              <a:gd name="csX0" fmla="*/ 781527 w 7083896"/>
              <a:gd name="csY0" fmla="*/ 0 h 338614"/>
              <a:gd name="csX1" fmla="*/ 7083896 w 7083896"/>
              <a:gd name="csY1" fmla="*/ 338614 h 338614"/>
              <a:gd name="csX2" fmla="*/ 2028979 w 7083896"/>
              <a:gd name="csY2" fmla="*/ 322592 h 338614"/>
              <a:gd name="csX3" fmla="*/ 0 w 7083896"/>
              <a:gd name="csY3" fmla="*/ 8744 h 338614"/>
              <a:gd name="csX4" fmla="*/ 781527 w 7083896"/>
              <a:gd name="csY4" fmla="*/ 0 h 338614"/>
              <a:gd name="csX0" fmla="*/ 1378427 w 7083896"/>
              <a:gd name="csY0" fmla="*/ 0 h 525939"/>
              <a:gd name="csX1" fmla="*/ 7083896 w 7083896"/>
              <a:gd name="csY1" fmla="*/ 525939 h 525939"/>
              <a:gd name="csX2" fmla="*/ 2028979 w 7083896"/>
              <a:gd name="csY2" fmla="*/ 509917 h 525939"/>
              <a:gd name="csX3" fmla="*/ 0 w 7083896"/>
              <a:gd name="csY3" fmla="*/ 196069 h 525939"/>
              <a:gd name="csX4" fmla="*/ 1378427 w 7083896"/>
              <a:gd name="csY4" fmla="*/ 0 h 525939"/>
              <a:gd name="csX0" fmla="*/ 1006952 w 7083896"/>
              <a:gd name="csY0" fmla="*/ 0 h 338614"/>
              <a:gd name="csX1" fmla="*/ 7083896 w 7083896"/>
              <a:gd name="csY1" fmla="*/ 338614 h 338614"/>
              <a:gd name="csX2" fmla="*/ 2028979 w 7083896"/>
              <a:gd name="csY2" fmla="*/ 322592 h 338614"/>
              <a:gd name="csX3" fmla="*/ 0 w 7083896"/>
              <a:gd name="csY3" fmla="*/ 8744 h 338614"/>
              <a:gd name="csX4" fmla="*/ 1006952 w 7083896"/>
              <a:gd name="csY4" fmla="*/ 0 h 338614"/>
              <a:gd name="csX0" fmla="*/ 994252 w 7071196"/>
              <a:gd name="csY0" fmla="*/ 264306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994252 w 7071196"/>
              <a:gd name="csY4" fmla="*/ 264306 h 602920"/>
              <a:gd name="csX0" fmla="*/ 1000602 w 7071196"/>
              <a:gd name="csY0" fmla="*/ 16656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0602 w 7071196"/>
              <a:gd name="csY4" fmla="*/ 16656 h 602920"/>
              <a:gd name="csX0" fmla="*/ 995839 w 7071196"/>
              <a:gd name="csY0" fmla="*/ 951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995839 w 7071196"/>
              <a:gd name="csY4" fmla="*/ 9512 h 602920"/>
              <a:gd name="csX0" fmla="*/ 1007745 w 7071196"/>
              <a:gd name="csY0" fmla="*/ 4749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7745 w 7071196"/>
              <a:gd name="csY4" fmla="*/ 4749 h 602920"/>
              <a:gd name="csX0" fmla="*/ 843438 w 7071196"/>
              <a:gd name="csY0" fmla="*/ 0 h 605315"/>
              <a:gd name="csX1" fmla="*/ 7071196 w 7071196"/>
              <a:gd name="csY1" fmla="*/ 605315 h 605315"/>
              <a:gd name="csX2" fmla="*/ 2016279 w 7071196"/>
              <a:gd name="csY2" fmla="*/ 589293 h 605315"/>
              <a:gd name="csX3" fmla="*/ 0 w 7071196"/>
              <a:gd name="csY3" fmla="*/ 2395 h 605315"/>
              <a:gd name="csX4" fmla="*/ 843438 w 7071196"/>
              <a:gd name="csY4" fmla="*/ 0 h 605315"/>
              <a:gd name="csX0" fmla="*/ 1007744 w 7071196"/>
              <a:gd name="csY0" fmla="*/ 1189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7744 w 7071196"/>
              <a:gd name="csY4" fmla="*/ 11892 h 602920"/>
              <a:gd name="csX0" fmla="*/ 1000600 w 7071196"/>
              <a:gd name="csY0" fmla="*/ 1189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0600 w 7071196"/>
              <a:gd name="csY4" fmla="*/ 11892 h 602920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35329 w 7090246"/>
              <a:gd name="csY2" fmla="*/ 589279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40092 w 7090246"/>
              <a:gd name="csY2" fmla="*/ 565466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21042 w 7090246"/>
              <a:gd name="csY2" fmla="*/ 586897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85483"/>
              <a:gd name="csY0" fmla="*/ 14273 h 602920"/>
              <a:gd name="csX1" fmla="*/ 7085483 w 7085483"/>
              <a:gd name="csY1" fmla="*/ 602920 h 602920"/>
              <a:gd name="csX2" fmla="*/ 2021042 w 7085483"/>
              <a:gd name="csY2" fmla="*/ 586897 h 602920"/>
              <a:gd name="csX3" fmla="*/ 0 w 7085483"/>
              <a:gd name="csY3" fmla="*/ 0 h 602920"/>
              <a:gd name="csX4" fmla="*/ 1019650 w 7085483"/>
              <a:gd name="csY4" fmla="*/ 14273 h 602920"/>
              <a:gd name="csX0" fmla="*/ 1019650 w 7085483"/>
              <a:gd name="csY0" fmla="*/ 14273 h 586897"/>
              <a:gd name="csX1" fmla="*/ 7085483 w 7085483"/>
              <a:gd name="csY1" fmla="*/ 564820 h 586897"/>
              <a:gd name="csX2" fmla="*/ 2021042 w 7085483"/>
              <a:gd name="csY2" fmla="*/ 586897 h 586897"/>
              <a:gd name="csX3" fmla="*/ 0 w 7085483"/>
              <a:gd name="csY3" fmla="*/ 0 h 586897"/>
              <a:gd name="csX4" fmla="*/ 1019650 w 7085483"/>
              <a:gd name="csY4" fmla="*/ 14273 h 586897"/>
              <a:gd name="csX0" fmla="*/ 1019650 w 7083101"/>
              <a:gd name="csY0" fmla="*/ 14273 h 602920"/>
              <a:gd name="csX1" fmla="*/ 7083101 w 7083101"/>
              <a:gd name="csY1" fmla="*/ 602920 h 602920"/>
              <a:gd name="csX2" fmla="*/ 2021042 w 7083101"/>
              <a:gd name="csY2" fmla="*/ 586897 h 602920"/>
              <a:gd name="csX3" fmla="*/ 0 w 7083101"/>
              <a:gd name="csY3" fmla="*/ 0 h 602920"/>
              <a:gd name="csX4" fmla="*/ 1019650 w 7083101"/>
              <a:gd name="csY4" fmla="*/ 14273 h 602920"/>
              <a:gd name="csX0" fmla="*/ 975200 w 7038651"/>
              <a:gd name="csY0" fmla="*/ 14273 h 602920"/>
              <a:gd name="csX1" fmla="*/ 7038651 w 7038651"/>
              <a:gd name="csY1" fmla="*/ 602920 h 602920"/>
              <a:gd name="csX2" fmla="*/ 1976592 w 7038651"/>
              <a:gd name="csY2" fmla="*/ 586897 h 602920"/>
              <a:gd name="csX3" fmla="*/ 0 w 7038651"/>
              <a:gd name="csY3" fmla="*/ 0 h 602920"/>
              <a:gd name="csX4" fmla="*/ 975200 w 7038651"/>
              <a:gd name="csY4" fmla="*/ 14273 h 602920"/>
              <a:gd name="csX0" fmla="*/ 978375 w 7041826"/>
              <a:gd name="csY0" fmla="*/ 4748 h 593395"/>
              <a:gd name="csX1" fmla="*/ 7041826 w 7041826"/>
              <a:gd name="csY1" fmla="*/ 593395 h 593395"/>
              <a:gd name="csX2" fmla="*/ 1979767 w 7041826"/>
              <a:gd name="csY2" fmla="*/ 577372 h 593395"/>
              <a:gd name="csX3" fmla="*/ 0 w 7041826"/>
              <a:gd name="csY3" fmla="*/ 0 h 593395"/>
              <a:gd name="csX4" fmla="*/ 978375 w 7041826"/>
              <a:gd name="csY4" fmla="*/ 4748 h 593395"/>
              <a:gd name="csX0" fmla="*/ 991075 w 7054526"/>
              <a:gd name="csY0" fmla="*/ 17448 h 606095"/>
              <a:gd name="csX1" fmla="*/ 7054526 w 7054526"/>
              <a:gd name="csY1" fmla="*/ 606095 h 606095"/>
              <a:gd name="csX2" fmla="*/ 1992467 w 7054526"/>
              <a:gd name="csY2" fmla="*/ 590072 h 606095"/>
              <a:gd name="csX3" fmla="*/ 0 w 7054526"/>
              <a:gd name="csY3" fmla="*/ 0 h 606095"/>
              <a:gd name="csX4" fmla="*/ 991075 w 7054526"/>
              <a:gd name="csY4" fmla="*/ 17448 h 606095"/>
              <a:gd name="csX0" fmla="*/ 1006950 w 7070401"/>
              <a:gd name="csY0" fmla="*/ 20623 h 609270"/>
              <a:gd name="csX1" fmla="*/ 7070401 w 7070401"/>
              <a:gd name="csY1" fmla="*/ 609270 h 609270"/>
              <a:gd name="csX2" fmla="*/ 2008342 w 7070401"/>
              <a:gd name="csY2" fmla="*/ 593247 h 609270"/>
              <a:gd name="csX3" fmla="*/ 0 w 7070401"/>
              <a:gd name="csY3" fmla="*/ 0 h 609270"/>
              <a:gd name="csX4" fmla="*/ 1006950 w 7070401"/>
              <a:gd name="csY4" fmla="*/ 20623 h 609270"/>
              <a:gd name="csX0" fmla="*/ 991075 w 7054526"/>
              <a:gd name="csY0" fmla="*/ 20623 h 609270"/>
              <a:gd name="csX1" fmla="*/ 7054526 w 7054526"/>
              <a:gd name="csY1" fmla="*/ 609270 h 609270"/>
              <a:gd name="csX2" fmla="*/ 1992467 w 7054526"/>
              <a:gd name="csY2" fmla="*/ 593247 h 609270"/>
              <a:gd name="csX3" fmla="*/ 0 w 7054526"/>
              <a:gd name="csY3" fmla="*/ 0 h 609270"/>
              <a:gd name="csX4" fmla="*/ 991075 w 7054526"/>
              <a:gd name="csY4" fmla="*/ 20623 h 609270"/>
              <a:gd name="csX0" fmla="*/ 984725 w 7048176"/>
              <a:gd name="csY0" fmla="*/ 11098 h 599745"/>
              <a:gd name="csX1" fmla="*/ 7048176 w 7048176"/>
              <a:gd name="csY1" fmla="*/ 599745 h 599745"/>
              <a:gd name="csX2" fmla="*/ 1986117 w 7048176"/>
              <a:gd name="csY2" fmla="*/ 583722 h 599745"/>
              <a:gd name="csX3" fmla="*/ 0 w 7048176"/>
              <a:gd name="csY3" fmla="*/ 0 h 599745"/>
              <a:gd name="csX4" fmla="*/ 984725 w 7048176"/>
              <a:gd name="csY4" fmla="*/ 11098 h 599745"/>
              <a:gd name="csX0" fmla="*/ 984725 w 7048176"/>
              <a:gd name="csY0" fmla="*/ 33323 h 621970"/>
              <a:gd name="csX1" fmla="*/ 7048176 w 7048176"/>
              <a:gd name="csY1" fmla="*/ 621970 h 621970"/>
              <a:gd name="csX2" fmla="*/ 1986117 w 7048176"/>
              <a:gd name="csY2" fmla="*/ 605947 h 621970"/>
              <a:gd name="csX3" fmla="*/ 0 w 7048176"/>
              <a:gd name="csY3" fmla="*/ 0 h 621970"/>
              <a:gd name="csX4" fmla="*/ 984725 w 7048176"/>
              <a:gd name="csY4" fmla="*/ 33323 h 621970"/>
              <a:gd name="csX0" fmla="*/ 984725 w 7048176"/>
              <a:gd name="csY0" fmla="*/ 23798 h 612445"/>
              <a:gd name="csX1" fmla="*/ 7048176 w 7048176"/>
              <a:gd name="csY1" fmla="*/ 612445 h 612445"/>
              <a:gd name="csX2" fmla="*/ 1986117 w 7048176"/>
              <a:gd name="csY2" fmla="*/ 596422 h 612445"/>
              <a:gd name="csX3" fmla="*/ 0 w 7048176"/>
              <a:gd name="csY3" fmla="*/ 0 h 612445"/>
              <a:gd name="csX4" fmla="*/ 984725 w 7048176"/>
              <a:gd name="csY4" fmla="*/ 23798 h 612445"/>
              <a:gd name="csX0" fmla="*/ 984725 w 7048176"/>
              <a:gd name="csY0" fmla="*/ 14273 h 602920"/>
              <a:gd name="csX1" fmla="*/ 7048176 w 7048176"/>
              <a:gd name="csY1" fmla="*/ 602920 h 602920"/>
              <a:gd name="csX2" fmla="*/ 1986117 w 7048176"/>
              <a:gd name="csY2" fmla="*/ 586897 h 602920"/>
              <a:gd name="csX3" fmla="*/ 0 w 7048176"/>
              <a:gd name="csY3" fmla="*/ 0 h 602920"/>
              <a:gd name="csX4" fmla="*/ 984725 w 7048176"/>
              <a:gd name="csY4" fmla="*/ 14273 h 602920"/>
              <a:gd name="csX0" fmla="*/ 984725 w 7048176"/>
              <a:gd name="csY0" fmla="*/ 26973 h 615620"/>
              <a:gd name="csX1" fmla="*/ 7048176 w 7048176"/>
              <a:gd name="csY1" fmla="*/ 615620 h 615620"/>
              <a:gd name="csX2" fmla="*/ 1986117 w 7048176"/>
              <a:gd name="csY2" fmla="*/ 599597 h 615620"/>
              <a:gd name="csX3" fmla="*/ 0 w 7048176"/>
              <a:gd name="csY3" fmla="*/ 0 h 615620"/>
              <a:gd name="csX4" fmla="*/ 984725 w 7048176"/>
              <a:gd name="csY4" fmla="*/ 26973 h 615620"/>
              <a:gd name="csX0" fmla="*/ 984725 w 7048176"/>
              <a:gd name="csY0" fmla="*/ 17448 h 606095"/>
              <a:gd name="csX1" fmla="*/ 7048176 w 7048176"/>
              <a:gd name="csY1" fmla="*/ 606095 h 606095"/>
              <a:gd name="csX2" fmla="*/ 1986117 w 7048176"/>
              <a:gd name="csY2" fmla="*/ 590072 h 606095"/>
              <a:gd name="csX3" fmla="*/ 0 w 7048176"/>
              <a:gd name="csY3" fmla="*/ 0 h 606095"/>
              <a:gd name="csX4" fmla="*/ 984725 w 7048176"/>
              <a:gd name="csY4" fmla="*/ 17448 h 606095"/>
              <a:gd name="csX0" fmla="*/ 1400650 w 7048176"/>
              <a:gd name="csY0" fmla="*/ 14273 h 606095"/>
              <a:gd name="csX1" fmla="*/ 7048176 w 7048176"/>
              <a:gd name="csY1" fmla="*/ 606095 h 606095"/>
              <a:gd name="csX2" fmla="*/ 1986117 w 7048176"/>
              <a:gd name="csY2" fmla="*/ 590072 h 606095"/>
              <a:gd name="csX3" fmla="*/ 0 w 7048176"/>
              <a:gd name="csY3" fmla="*/ 0 h 606095"/>
              <a:gd name="csX4" fmla="*/ 1400650 w 7048176"/>
              <a:gd name="csY4" fmla="*/ 14273 h 606095"/>
              <a:gd name="csX0" fmla="*/ 1429225 w 7076751"/>
              <a:gd name="csY0" fmla="*/ 4748 h 596570"/>
              <a:gd name="csX1" fmla="*/ 7076751 w 7076751"/>
              <a:gd name="csY1" fmla="*/ 596570 h 596570"/>
              <a:gd name="csX2" fmla="*/ 2014692 w 7076751"/>
              <a:gd name="csY2" fmla="*/ 580547 h 596570"/>
              <a:gd name="csX3" fmla="*/ 0 w 7076751"/>
              <a:gd name="csY3" fmla="*/ 0 h 596570"/>
              <a:gd name="csX4" fmla="*/ 1429225 w 7076751"/>
              <a:gd name="csY4" fmla="*/ 4748 h 596570"/>
              <a:gd name="csX0" fmla="*/ 1400650 w 7048176"/>
              <a:gd name="csY0" fmla="*/ 4748 h 596570"/>
              <a:gd name="csX1" fmla="*/ 7048176 w 7048176"/>
              <a:gd name="csY1" fmla="*/ 596570 h 596570"/>
              <a:gd name="csX2" fmla="*/ 1986117 w 7048176"/>
              <a:gd name="csY2" fmla="*/ 580547 h 596570"/>
              <a:gd name="csX3" fmla="*/ 0 w 7048176"/>
              <a:gd name="csY3" fmla="*/ 0 h 596570"/>
              <a:gd name="csX4" fmla="*/ 1400650 w 7048176"/>
              <a:gd name="csY4" fmla="*/ 4748 h 596570"/>
              <a:gd name="csX0" fmla="*/ 1400650 w 7048176"/>
              <a:gd name="csY0" fmla="*/ 0 h 591822"/>
              <a:gd name="csX1" fmla="*/ 7048176 w 7048176"/>
              <a:gd name="csY1" fmla="*/ 591822 h 591822"/>
              <a:gd name="csX2" fmla="*/ 1986117 w 7048176"/>
              <a:gd name="csY2" fmla="*/ 575799 h 591822"/>
              <a:gd name="csX3" fmla="*/ 0 w 7048176"/>
              <a:gd name="csY3" fmla="*/ 4777 h 591822"/>
              <a:gd name="csX4" fmla="*/ 1400650 w 7048176"/>
              <a:gd name="csY4" fmla="*/ 0 h 591822"/>
              <a:gd name="csX0" fmla="*/ 1403825 w 7051351"/>
              <a:gd name="csY0" fmla="*/ 4748 h 596570"/>
              <a:gd name="csX1" fmla="*/ 7051351 w 7051351"/>
              <a:gd name="csY1" fmla="*/ 596570 h 596570"/>
              <a:gd name="csX2" fmla="*/ 1989292 w 7051351"/>
              <a:gd name="csY2" fmla="*/ 580547 h 596570"/>
              <a:gd name="csX3" fmla="*/ 0 w 7051351"/>
              <a:gd name="csY3" fmla="*/ 0 h 596570"/>
              <a:gd name="csX4" fmla="*/ 1403825 w 7051351"/>
              <a:gd name="csY4" fmla="*/ 4748 h 596570"/>
              <a:gd name="csX0" fmla="*/ 1403825 w 7051351"/>
              <a:gd name="csY0" fmla="*/ 4748 h 894872"/>
              <a:gd name="csX1" fmla="*/ 7051351 w 7051351"/>
              <a:gd name="csY1" fmla="*/ 596570 h 894872"/>
              <a:gd name="csX2" fmla="*/ 2309967 w 7051351"/>
              <a:gd name="csY2" fmla="*/ 894872 h 894872"/>
              <a:gd name="csX3" fmla="*/ 0 w 7051351"/>
              <a:gd name="csY3" fmla="*/ 0 h 894872"/>
              <a:gd name="csX4" fmla="*/ 1403825 w 7051351"/>
              <a:gd name="csY4" fmla="*/ 4748 h 894872"/>
              <a:gd name="csX0" fmla="*/ 1403825 w 6965626"/>
              <a:gd name="csY0" fmla="*/ 4748 h 901370"/>
              <a:gd name="csX1" fmla="*/ 6965626 w 6965626"/>
              <a:gd name="csY1" fmla="*/ 901370 h 901370"/>
              <a:gd name="csX2" fmla="*/ 2309967 w 6965626"/>
              <a:gd name="csY2" fmla="*/ 894872 h 901370"/>
              <a:gd name="csX3" fmla="*/ 0 w 6965626"/>
              <a:gd name="csY3" fmla="*/ 0 h 901370"/>
              <a:gd name="csX4" fmla="*/ 1403825 w 6965626"/>
              <a:gd name="csY4" fmla="*/ 4748 h 901370"/>
              <a:gd name="csX0" fmla="*/ 2686525 w 6965626"/>
              <a:gd name="csY0" fmla="*/ 0 h 1290322"/>
              <a:gd name="csX1" fmla="*/ 6965626 w 6965626"/>
              <a:gd name="csY1" fmla="*/ 1290322 h 1290322"/>
              <a:gd name="csX2" fmla="*/ 2309967 w 6965626"/>
              <a:gd name="csY2" fmla="*/ 1283824 h 1290322"/>
              <a:gd name="csX3" fmla="*/ 0 w 6965626"/>
              <a:gd name="csY3" fmla="*/ 388952 h 1290322"/>
              <a:gd name="csX4" fmla="*/ 2686525 w 6965626"/>
              <a:gd name="csY4" fmla="*/ 0 h 1290322"/>
              <a:gd name="csX0" fmla="*/ 2700658 w 6979759"/>
              <a:gd name="csY0" fmla="*/ 0 h 1290322"/>
              <a:gd name="csX1" fmla="*/ 6979759 w 6979759"/>
              <a:gd name="csY1" fmla="*/ 1290322 h 1290322"/>
              <a:gd name="csX2" fmla="*/ 0 w 6979759"/>
              <a:gd name="csY2" fmla="*/ 737724 h 1290322"/>
              <a:gd name="csX3" fmla="*/ 14133 w 6979759"/>
              <a:gd name="csY3" fmla="*/ 388952 h 1290322"/>
              <a:gd name="csX4" fmla="*/ 2700658 w 6979759"/>
              <a:gd name="csY4" fmla="*/ 0 h 1290322"/>
              <a:gd name="csX0" fmla="*/ 2700658 w 5036659"/>
              <a:gd name="csY0" fmla="*/ 0 h 1995172"/>
              <a:gd name="csX1" fmla="*/ 5036659 w 5036659"/>
              <a:gd name="csY1" fmla="*/ 1995172 h 1995172"/>
              <a:gd name="csX2" fmla="*/ 0 w 5036659"/>
              <a:gd name="csY2" fmla="*/ 737724 h 1995172"/>
              <a:gd name="csX3" fmla="*/ 14133 w 5036659"/>
              <a:gd name="csY3" fmla="*/ 388952 h 1995172"/>
              <a:gd name="csX4" fmla="*/ 2700658 w 5036659"/>
              <a:gd name="csY4" fmla="*/ 0 h 1995172"/>
              <a:gd name="csX0" fmla="*/ 2700658 w 2700658"/>
              <a:gd name="csY0" fmla="*/ 0 h 3004822"/>
              <a:gd name="csX1" fmla="*/ 2687159 w 2700658"/>
              <a:gd name="csY1" fmla="*/ 3004822 h 3004822"/>
              <a:gd name="csX2" fmla="*/ 0 w 2700658"/>
              <a:gd name="csY2" fmla="*/ 737724 h 3004822"/>
              <a:gd name="csX3" fmla="*/ 14133 w 2700658"/>
              <a:gd name="csY3" fmla="*/ 388952 h 3004822"/>
              <a:gd name="csX4" fmla="*/ 2700658 w 2700658"/>
              <a:gd name="csY4" fmla="*/ 0 h 3004822"/>
              <a:gd name="csX0" fmla="*/ 2700658 w 2700658"/>
              <a:gd name="csY0" fmla="*/ 0 h 2976247"/>
              <a:gd name="csX1" fmla="*/ 2683984 w 2700658"/>
              <a:gd name="csY1" fmla="*/ 2976247 h 2976247"/>
              <a:gd name="csX2" fmla="*/ 0 w 2700658"/>
              <a:gd name="csY2" fmla="*/ 737724 h 2976247"/>
              <a:gd name="csX3" fmla="*/ 14133 w 2700658"/>
              <a:gd name="csY3" fmla="*/ 388952 h 2976247"/>
              <a:gd name="csX4" fmla="*/ 2700658 w 2700658"/>
              <a:gd name="csY4" fmla="*/ 0 h 2976247"/>
              <a:gd name="csX0" fmla="*/ 2700658 w 2700658"/>
              <a:gd name="csY0" fmla="*/ 0 h 2985772"/>
              <a:gd name="csX1" fmla="*/ 2683984 w 2700658"/>
              <a:gd name="csY1" fmla="*/ 2985772 h 2985772"/>
              <a:gd name="csX2" fmla="*/ 0 w 2700658"/>
              <a:gd name="csY2" fmla="*/ 737724 h 2985772"/>
              <a:gd name="csX3" fmla="*/ 14133 w 2700658"/>
              <a:gd name="csY3" fmla="*/ 388952 h 2985772"/>
              <a:gd name="csX4" fmla="*/ 2700658 w 2700658"/>
              <a:gd name="csY4" fmla="*/ 0 h 2985772"/>
              <a:gd name="csX0" fmla="*/ 2691133 w 2691133"/>
              <a:gd name="csY0" fmla="*/ 0 h 2995297"/>
              <a:gd name="csX1" fmla="*/ 2683984 w 2691133"/>
              <a:gd name="csY1" fmla="*/ 2995297 h 2995297"/>
              <a:gd name="csX2" fmla="*/ 0 w 2691133"/>
              <a:gd name="csY2" fmla="*/ 747249 h 2995297"/>
              <a:gd name="csX3" fmla="*/ 14133 w 2691133"/>
              <a:gd name="csY3" fmla="*/ 398477 h 2995297"/>
              <a:gd name="csX4" fmla="*/ 2691133 w 2691133"/>
              <a:gd name="csY4" fmla="*/ 0 h 2995297"/>
              <a:gd name="csX0" fmla="*/ 2677000 w 2677000"/>
              <a:gd name="csY0" fmla="*/ 0 h 2995297"/>
              <a:gd name="csX1" fmla="*/ 2669851 w 2677000"/>
              <a:gd name="csY1" fmla="*/ 2995297 h 2995297"/>
              <a:gd name="csX2" fmla="*/ 8092 w 2677000"/>
              <a:gd name="csY2" fmla="*/ 766299 h 2995297"/>
              <a:gd name="csX3" fmla="*/ 0 w 2677000"/>
              <a:gd name="csY3" fmla="*/ 398477 h 2995297"/>
              <a:gd name="csX4" fmla="*/ 2677000 w 2677000"/>
              <a:gd name="csY4" fmla="*/ 0 h 2995297"/>
              <a:gd name="csX0" fmla="*/ 2678433 w 2678433"/>
              <a:gd name="csY0" fmla="*/ 0 h 2995297"/>
              <a:gd name="csX1" fmla="*/ 2671284 w 2678433"/>
              <a:gd name="csY1" fmla="*/ 2995297 h 2995297"/>
              <a:gd name="csX2" fmla="*/ 0 w 2678433"/>
              <a:gd name="csY2" fmla="*/ 772649 h 2995297"/>
              <a:gd name="csX3" fmla="*/ 1433 w 2678433"/>
              <a:gd name="csY3" fmla="*/ 398477 h 2995297"/>
              <a:gd name="csX4" fmla="*/ 2678433 w 2678433"/>
              <a:gd name="csY4" fmla="*/ 0 h 29952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78433" h="2995297">
                <a:moveTo>
                  <a:pt x="2678433" y="0"/>
                </a:moveTo>
                <a:cubicBezTo>
                  <a:pt x="2673933" y="1001607"/>
                  <a:pt x="2675784" y="1993690"/>
                  <a:pt x="2671284" y="2995297"/>
                </a:cubicBezTo>
                <a:lnTo>
                  <a:pt x="0" y="772649"/>
                </a:lnTo>
                <a:cubicBezTo>
                  <a:pt x="478" y="647925"/>
                  <a:pt x="955" y="523201"/>
                  <a:pt x="1433" y="398477"/>
                </a:cubicBezTo>
                <a:lnTo>
                  <a:pt x="2678433" y="0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588FEF-409E-765D-51AB-3C9D61C9299E}"/>
              </a:ext>
            </a:extLst>
          </p:cNvPr>
          <p:cNvSpPr/>
          <p:nvPr/>
        </p:nvSpPr>
        <p:spPr>
          <a:xfrm>
            <a:off x="5375157" y="2291458"/>
            <a:ext cx="5880218" cy="395751"/>
          </a:xfrm>
          <a:custGeom>
            <a:avLst/>
            <a:gdLst>
              <a:gd name="csX0" fmla="*/ 0 w 420206"/>
              <a:gd name="csY0" fmla="*/ 0 h 700258"/>
              <a:gd name="csX1" fmla="*/ 420206 w 420206"/>
              <a:gd name="csY1" fmla="*/ 0 h 700258"/>
              <a:gd name="csX2" fmla="*/ 420206 w 420206"/>
              <a:gd name="csY2" fmla="*/ 700258 h 700258"/>
              <a:gd name="csX3" fmla="*/ 0 w 420206"/>
              <a:gd name="csY3" fmla="*/ 700258 h 700258"/>
              <a:gd name="csX4" fmla="*/ 0 w 420206"/>
              <a:gd name="csY4" fmla="*/ 0 h 700258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978693 w 1398899"/>
              <a:gd name="csY3" fmla="*/ 1421777 h 1421777"/>
              <a:gd name="csX4" fmla="*/ 0 w 1398899"/>
              <a:gd name="csY4" fmla="*/ 0 h 1421777"/>
              <a:gd name="csX0" fmla="*/ 4763 w 1403662"/>
              <a:gd name="csY0" fmla="*/ 0 h 1421777"/>
              <a:gd name="csX1" fmla="*/ 1403662 w 1403662"/>
              <a:gd name="csY1" fmla="*/ 721519 h 1421777"/>
              <a:gd name="csX2" fmla="*/ 1403662 w 1403662"/>
              <a:gd name="csY2" fmla="*/ 1421777 h 1421777"/>
              <a:gd name="csX3" fmla="*/ 0 w 1403662"/>
              <a:gd name="csY3" fmla="*/ 107327 h 1421777"/>
              <a:gd name="csX4" fmla="*/ 4763 w 1403662"/>
              <a:gd name="csY4" fmla="*/ 0 h 1421777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11905 w 1398899"/>
              <a:gd name="csY3" fmla="*/ 85896 h 1421777"/>
              <a:gd name="csX4" fmla="*/ 0 w 1398899"/>
              <a:gd name="csY4" fmla="*/ 0 h 1421777"/>
              <a:gd name="csX0" fmla="*/ 640557 w 2039456"/>
              <a:gd name="csY0" fmla="*/ 0 h 1421777"/>
              <a:gd name="csX1" fmla="*/ 2039456 w 2039456"/>
              <a:gd name="csY1" fmla="*/ 721519 h 1421777"/>
              <a:gd name="csX2" fmla="*/ 2039456 w 2039456"/>
              <a:gd name="csY2" fmla="*/ 1421777 h 1421777"/>
              <a:gd name="csX3" fmla="*/ 0 w 2039456"/>
              <a:gd name="csY3" fmla="*/ 528809 h 1421777"/>
              <a:gd name="csX4" fmla="*/ 640557 w 2039456"/>
              <a:gd name="csY4" fmla="*/ 0 h 1421777"/>
              <a:gd name="csX0" fmla="*/ 640557 w 2039456"/>
              <a:gd name="csY0" fmla="*/ 0 h 1269377"/>
              <a:gd name="csX1" fmla="*/ 2039456 w 2039456"/>
              <a:gd name="csY1" fmla="*/ 721519 h 1269377"/>
              <a:gd name="csX2" fmla="*/ 1396519 w 2039456"/>
              <a:gd name="csY2" fmla="*/ 1269377 h 1269377"/>
              <a:gd name="csX3" fmla="*/ 0 w 2039456"/>
              <a:gd name="csY3" fmla="*/ 528809 h 1269377"/>
              <a:gd name="csX4" fmla="*/ 640557 w 2039456"/>
              <a:gd name="csY4" fmla="*/ 0 h 1269377"/>
              <a:gd name="csX0" fmla="*/ 697707 w 2039456"/>
              <a:gd name="csY0" fmla="*/ 14116 h 740568"/>
              <a:gd name="csX1" fmla="*/ 2039456 w 2039456"/>
              <a:gd name="csY1" fmla="*/ 192710 h 740568"/>
              <a:gd name="csX2" fmla="*/ 1396519 w 2039456"/>
              <a:gd name="csY2" fmla="*/ 740568 h 740568"/>
              <a:gd name="csX3" fmla="*/ 0 w 2039456"/>
              <a:gd name="csY3" fmla="*/ 0 h 740568"/>
              <a:gd name="csX4" fmla="*/ 697707 w 2039456"/>
              <a:gd name="csY4" fmla="*/ 14116 h 740568"/>
              <a:gd name="csX0" fmla="*/ 697707 w 6687656"/>
              <a:gd name="csY0" fmla="*/ 14116 h 741350"/>
              <a:gd name="csX1" fmla="*/ 6687656 w 6687656"/>
              <a:gd name="csY1" fmla="*/ 741350 h 741350"/>
              <a:gd name="csX2" fmla="*/ 1396519 w 6687656"/>
              <a:gd name="csY2" fmla="*/ 740568 h 741350"/>
              <a:gd name="csX3" fmla="*/ 0 w 6687656"/>
              <a:gd name="csY3" fmla="*/ 0 h 741350"/>
              <a:gd name="csX4" fmla="*/ 697707 w 6687656"/>
              <a:gd name="csY4" fmla="*/ 14116 h 741350"/>
              <a:gd name="csX0" fmla="*/ 720567 w 6710516"/>
              <a:gd name="csY0" fmla="*/ 0 h 727234"/>
              <a:gd name="csX1" fmla="*/ 6710516 w 6710516"/>
              <a:gd name="csY1" fmla="*/ 727234 h 727234"/>
              <a:gd name="csX2" fmla="*/ 1419379 w 6710516"/>
              <a:gd name="csY2" fmla="*/ 726452 h 727234"/>
              <a:gd name="csX3" fmla="*/ 0 w 6710516"/>
              <a:gd name="csY3" fmla="*/ 1124 h 727234"/>
              <a:gd name="csX4" fmla="*/ 720567 w 6710516"/>
              <a:gd name="csY4" fmla="*/ 0 h 727234"/>
              <a:gd name="csX0" fmla="*/ 1238727 w 7228676"/>
              <a:gd name="csY0" fmla="*/ 120796 h 848030"/>
              <a:gd name="csX1" fmla="*/ 7228676 w 7228676"/>
              <a:gd name="csY1" fmla="*/ 848030 h 848030"/>
              <a:gd name="csX2" fmla="*/ 1937539 w 7228676"/>
              <a:gd name="csY2" fmla="*/ 847248 h 848030"/>
              <a:gd name="csX3" fmla="*/ 0 w 7228676"/>
              <a:gd name="csY3" fmla="*/ 0 h 848030"/>
              <a:gd name="csX4" fmla="*/ 1238727 w 7228676"/>
              <a:gd name="csY4" fmla="*/ 120796 h 848030"/>
              <a:gd name="csX0" fmla="*/ 781527 w 7228676"/>
              <a:gd name="csY0" fmla="*/ 0 h 856774"/>
              <a:gd name="csX1" fmla="*/ 7228676 w 7228676"/>
              <a:gd name="csY1" fmla="*/ 856774 h 856774"/>
              <a:gd name="csX2" fmla="*/ 1937539 w 7228676"/>
              <a:gd name="csY2" fmla="*/ 855992 h 856774"/>
              <a:gd name="csX3" fmla="*/ 0 w 7228676"/>
              <a:gd name="csY3" fmla="*/ 8744 h 856774"/>
              <a:gd name="csX4" fmla="*/ 781527 w 7228676"/>
              <a:gd name="csY4" fmla="*/ 0 h 856774"/>
              <a:gd name="csX0" fmla="*/ 781527 w 7228676"/>
              <a:gd name="csY0" fmla="*/ 0 h 856774"/>
              <a:gd name="csX1" fmla="*/ 7228676 w 7228676"/>
              <a:gd name="csY1" fmla="*/ 856774 h 856774"/>
              <a:gd name="csX2" fmla="*/ 1929919 w 7228676"/>
              <a:gd name="csY2" fmla="*/ 223532 h 856774"/>
              <a:gd name="csX3" fmla="*/ 0 w 7228676"/>
              <a:gd name="csY3" fmla="*/ 8744 h 856774"/>
              <a:gd name="csX4" fmla="*/ 781527 w 7228676"/>
              <a:gd name="csY4" fmla="*/ 0 h 856774"/>
              <a:gd name="csX0" fmla="*/ 781527 w 7083896"/>
              <a:gd name="csY0" fmla="*/ 0 h 223532"/>
              <a:gd name="csX1" fmla="*/ 7083896 w 7083896"/>
              <a:gd name="csY1" fmla="*/ 163354 h 223532"/>
              <a:gd name="csX2" fmla="*/ 1929919 w 7083896"/>
              <a:gd name="csY2" fmla="*/ 223532 h 223532"/>
              <a:gd name="csX3" fmla="*/ 0 w 7083896"/>
              <a:gd name="csY3" fmla="*/ 8744 h 223532"/>
              <a:gd name="csX4" fmla="*/ 781527 w 7083896"/>
              <a:gd name="csY4" fmla="*/ 0 h 223532"/>
              <a:gd name="csX0" fmla="*/ 781527 w 7083896"/>
              <a:gd name="csY0" fmla="*/ 0 h 338614"/>
              <a:gd name="csX1" fmla="*/ 7083896 w 7083896"/>
              <a:gd name="csY1" fmla="*/ 338614 h 338614"/>
              <a:gd name="csX2" fmla="*/ 1929919 w 7083896"/>
              <a:gd name="csY2" fmla="*/ 223532 h 338614"/>
              <a:gd name="csX3" fmla="*/ 0 w 7083896"/>
              <a:gd name="csY3" fmla="*/ 8744 h 338614"/>
              <a:gd name="csX4" fmla="*/ 781527 w 7083896"/>
              <a:gd name="csY4" fmla="*/ 0 h 338614"/>
              <a:gd name="csX0" fmla="*/ 781527 w 7083896"/>
              <a:gd name="csY0" fmla="*/ 0 h 338614"/>
              <a:gd name="csX1" fmla="*/ 7083896 w 7083896"/>
              <a:gd name="csY1" fmla="*/ 338614 h 338614"/>
              <a:gd name="csX2" fmla="*/ 2028979 w 7083896"/>
              <a:gd name="csY2" fmla="*/ 322592 h 338614"/>
              <a:gd name="csX3" fmla="*/ 0 w 7083896"/>
              <a:gd name="csY3" fmla="*/ 8744 h 338614"/>
              <a:gd name="csX4" fmla="*/ 781527 w 7083896"/>
              <a:gd name="csY4" fmla="*/ 0 h 338614"/>
              <a:gd name="csX0" fmla="*/ 1378427 w 7083896"/>
              <a:gd name="csY0" fmla="*/ 0 h 525939"/>
              <a:gd name="csX1" fmla="*/ 7083896 w 7083896"/>
              <a:gd name="csY1" fmla="*/ 525939 h 525939"/>
              <a:gd name="csX2" fmla="*/ 2028979 w 7083896"/>
              <a:gd name="csY2" fmla="*/ 509917 h 525939"/>
              <a:gd name="csX3" fmla="*/ 0 w 7083896"/>
              <a:gd name="csY3" fmla="*/ 196069 h 525939"/>
              <a:gd name="csX4" fmla="*/ 1378427 w 7083896"/>
              <a:gd name="csY4" fmla="*/ 0 h 525939"/>
              <a:gd name="csX0" fmla="*/ 1006952 w 7083896"/>
              <a:gd name="csY0" fmla="*/ 0 h 338614"/>
              <a:gd name="csX1" fmla="*/ 7083896 w 7083896"/>
              <a:gd name="csY1" fmla="*/ 338614 h 338614"/>
              <a:gd name="csX2" fmla="*/ 2028979 w 7083896"/>
              <a:gd name="csY2" fmla="*/ 322592 h 338614"/>
              <a:gd name="csX3" fmla="*/ 0 w 7083896"/>
              <a:gd name="csY3" fmla="*/ 8744 h 338614"/>
              <a:gd name="csX4" fmla="*/ 1006952 w 7083896"/>
              <a:gd name="csY4" fmla="*/ 0 h 338614"/>
              <a:gd name="csX0" fmla="*/ 994252 w 7071196"/>
              <a:gd name="csY0" fmla="*/ 264306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994252 w 7071196"/>
              <a:gd name="csY4" fmla="*/ 264306 h 602920"/>
              <a:gd name="csX0" fmla="*/ 1000602 w 7071196"/>
              <a:gd name="csY0" fmla="*/ 16656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0602 w 7071196"/>
              <a:gd name="csY4" fmla="*/ 16656 h 602920"/>
              <a:gd name="csX0" fmla="*/ 995839 w 7071196"/>
              <a:gd name="csY0" fmla="*/ 951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995839 w 7071196"/>
              <a:gd name="csY4" fmla="*/ 9512 h 602920"/>
              <a:gd name="csX0" fmla="*/ 1007745 w 7071196"/>
              <a:gd name="csY0" fmla="*/ 4749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7745 w 7071196"/>
              <a:gd name="csY4" fmla="*/ 4749 h 602920"/>
              <a:gd name="csX0" fmla="*/ 843438 w 7071196"/>
              <a:gd name="csY0" fmla="*/ 0 h 605315"/>
              <a:gd name="csX1" fmla="*/ 7071196 w 7071196"/>
              <a:gd name="csY1" fmla="*/ 605315 h 605315"/>
              <a:gd name="csX2" fmla="*/ 2016279 w 7071196"/>
              <a:gd name="csY2" fmla="*/ 589293 h 605315"/>
              <a:gd name="csX3" fmla="*/ 0 w 7071196"/>
              <a:gd name="csY3" fmla="*/ 2395 h 605315"/>
              <a:gd name="csX4" fmla="*/ 843438 w 7071196"/>
              <a:gd name="csY4" fmla="*/ 0 h 605315"/>
              <a:gd name="csX0" fmla="*/ 1007744 w 7071196"/>
              <a:gd name="csY0" fmla="*/ 1189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7744 w 7071196"/>
              <a:gd name="csY4" fmla="*/ 11892 h 602920"/>
              <a:gd name="csX0" fmla="*/ 1000600 w 7071196"/>
              <a:gd name="csY0" fmla="*/ 1189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0600 w 7071196"/>
              <a:gd name="csY4" fmla="*/ 11892 h 602920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35329 w 7090246"/>
              <a:gd name="csY2" fmla="*/ 589279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40092 w 7090246"/>
              <a:gd name="csY2" fmla="*/ 565466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21042 w 7090246"/>
              <a:gd name="csY2" fmla="*/ 586897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85483"/>
              <a:gd name="csY0" fmla="*/ 14273 h 602920"/>
              <a:gd name="csX1" fmla="*/ 7085483 w 7085483"/>
              <a:gd name="csY1" fmla="*/ 602920 h 602920"/>
              <a:gd name="csX2" fmla="*/ 2021042 w 7085483"/>
              <a:gd name="csY2" fmla="*/ 586897 h 602920"/>
              <a:gd name="csX3" fmla="*/ 0 w 7085483"/>
              <a:gd name="csY3" fmla="*/ 0 h 602920"/>
              <a:gd name="csX4" fmla="*/ 1019650 w 7085483"/>
              <a:gd name="csY4" fmla="*/ 14273 h 602920"/>
              <a:gd name="csX0" fmla="*/ 1019650 w 7085483"/>
              <a:gd name="csY0" fmla="*/ 14273 h 586897"/>
              <a:gd name="csX1" fmla="*/ 7085483 w 7085483"/>
              <a:gd name="csY1" fmla="*/ 564820 h 586897"/>
              <a:gd name="csX2" fmla="*/ 2021042 w 7085483"/>
              <a:gd name="csY2" fmla="*/ 586897 h 586897"/>
              <a:gd name="csX3" fmla="*/ 0 w 7085483"/>
              <a:gd name="csY3" fmla="*/ 0 h 586897"/>
              <a:gd name="csX4" fmla="*/ 1019650 w 7085483"/>
              <a:gd name="csY4" fmla="*/ 14273 h 586897"/>
              <a:gd name="csX0" fmla="*/ 1019650 w 7083101"/>
              <a:gd name="csY0" fmla="*/ 14273 h 602920"/>
              <a:gd name="csX1" fmla="*/ 7083101 w 7083101"/>
              <a:gd name="csY1" fmla="*/ 602920 h 602920"/>
              <a:gd name="csX2" fmla="*/ 2021042 w 7083101"/>
              <a:gd name="csY2" fmla="*/ 586897 h 602920"/>
              <a:gd name="csX3" fmla="*/ 0 w 7083101"/>
              <a:gd name="csY3" fmla="*/ 0 h 602920"/>
              <a:gd name="csX4" fmla="*/ 1019650 w 7083101"/>
              <a:gd name="csY4" fmla="*/ 14273 h 602920"/>
              <a:gd name="csX0" fmla="*/ 975200 w 7038651"/>
              <a:gd name="csY0" fmla="*/ 14273 h 602920"/>
              <a:gd name="csX1" fmla="*/ 7038651 w 7038651"/>
              <a:gd name="csY1" fmla="*/ 602920 h 602920"/>
              <a:gd name="csX2" fmla="*/ 1976592 w 7038651"/>
              <a:gd name="csY2" fmla="*/ 586897 h 602920"/>
              <a:gd name="csX3" fmla="*/ 0 w 7038651"/>
              <a:gd name="csY3" fmla="*/ 0 h 602920"/>
              <a:gd name="csX4" fmla="*/ 975200 w 7038651"/>
              <a:gd name="csY4" fmla="*/ 14273 h 602920"/>
              <a:gd name="csX0" fmla="*/ 978375 w 7041826"/>
              <a:gd name="csY0" fmla="*/ 4748 h 593395"/>
              <a:gd name="csX1" fmla="*/ 7041826 w 7041826"/>
              <a:gd name="csY1" fmla="*/ 593395 h 593395"/>
              <a:gd name="csX2" fmla="*/ 1979767 w 7041826"/>
              <a:gd name="csY2" fmla="*/ 577372 h 593395"/>
              <a:gd name="csX3" fmla="*/ 0 w 7041826"/>
              <a:gd name="csY3" fmla="*/ 0 h 593395"/>
              <a:gd name="csX4" fmla="*/ 978375 w 7041826"/>
              <a:gd name="csY4" fmla="*/ 4748 h 593395"/>
              <a:gd name="csX0" fmla="*/ 991075 w 7054526"/>
              <a:gd name="csY0" fmla="*/ 17448 h 606095"/>
              <a:gd name="csX1" fmla="*/ 7054526 w 7054526"/>
              <a:gd name="csY1" fmla="*/ 606095 h 606095"/>
              <a:gd name="csX2" fmla="*/ 1992467 w 7054526"/>
              <a:gd name="csY2" fmla="*/ 590072 h 606095"/>
              <a:gd name="csX3" fmla="*/ 0 w 7054526"/>
              <a:gd name="csY3" fmla="*/ 0 h 606095"/>
              <a:gd name="csX4" fmla="*/ 991075 w 7054526"/>
              <a:gd name="csY4" fmla="*/ 17448 h 606095"/>
              <a:gd name="csX0" fmla="*/ 1006950 w 7070401"/>
              <a:gd name="csY0" fmla="*/ 20623 h 609270"/>
              <a:gd name="csX1" fmla="*/ 7070401 w 7070401"/>
              <a:gd name="csY1" fmla="*/ 609270 h 609270"/>
              <a:gd name="csX2" fmla="*/ 2008342 w 7070401"/>
              <a:gd name="csY2" fmla="*/ 593247 h 609270"/>
              <a:gd name="csX3" fmla="*/ 0 w 7070401"/>
              <a:gd name="csY3" fmla="*/ 0 h 609270"/>
              <a:gd name="csX4" fmla="*/ 1006950 w 7070401"/>
              <a:gd name="csY4" fmla="*/ 20623 h 609270"/>
              <a:gd name="csX0" fmla="*/ 991075 w 7054526"/>
              <a:gd name="csY0" fmla="*/ 20623 h 609270"/>
              <a:gd name="csX1" fmla="*/ 7054526 w 7054526"/>
              <a:gd name="csY1" fmla="*/ 609270 h 609270"/>
              <a:gd name="csX2" fmla="*/ 1992467 w 7054526"/>
              <a:gd name="csY2" fmla="*/ 593247 h 609270"/>
              <a:gd name="csX3" fmla="*/ 0 w 7054526"/>
              <a:gd name="csY3" fmla="*/ 0 h 609270"/>
              <a:gd name="csX4" fmla="*/ 991075 w 7054526"/>
              <a:gd name="csY4" fmla="*/ 20623 h 609270"/>
              <a:gd name="csX0" fmla="*/ 984725 w 7048176"/>
              <a:gd name="csY0" fmla="*/ 11098 h 599745"/>
              <a:gd name="csX1" fmla="*/ 7048176 w 7048176"/>
              <a:gd name="csY1" fmla="*/ 599745 h 599745"/>
              <a:gd name="csX2" fmla="*/ 1986117 w 7048176"/>
              <a:gd name="csY2" fmla="*/ 583722 h 599745"/>
              <a:gd name="csX3" fmla="*/ 0 w 7048176"/>
              <a:gd name="csY3" fmla="*/ 0 h 599745"/>
              <a:gd name="csX4" fmla="*/ 984725 w 7048176"/>
              <a:gd name="csY4" fmla="*/ 11098 h 599745"/>
              <a:gd name="csX0" fmla="*/ 984725 w 7048176"/>
              <a:gd name="csY0" fmla="*/ 33323 h 621970"/>
              <a:gd name="csX1" fmla="*/ 7048176 w 7048176"/>
              <a:gd name="csY1" fmla="*/ 621970 h 621970"/>
              <a:gd name="csX2" fmla="*/ 1986117 w 7048176"/>
              <a:gd name="csY2" fmla="*/ 605947 h 621970"/>
              <a:gd name="csX3" fmla="*/ 0 w 7048176"/>
              <a:gd name="csY3" fmla="*/ 0 h 621970"/>
              <a:gd name="csX4" fmla="*/ 984725 w 7048176"/>
              <a:gd name="csY4" fmla="*/ 33323 h 621970"/>
              <a:gd name="csX0" fmla="*/ 984725 w 7048176"/>
              <a:gd name="csY0" fmla="*/ 23798 h 612445"/>
              <a:gd name="csX1" fmla="*/ 7048176 w 7048176"/>
              <a:gd name="csY1" fmla="*/ 612445 h 612445"/>
              <a:gd name="csX2" fmla="*/ 1986117 w 7048176"/>
              <a:gd name="csY2" fmla="*/ 596422 h 612445"/>
              <a:gd name="csX3" fmla="*/ 0 w 7048176"/>
              <a:gd name="csY3" fmla="*/ 0 h 612445"/>
              <a:gd name="csX4" fmla="*/ 984725 w 7048176"/>
              <a:gd name="csY4" fmla="*/ 23798 h 612445"/>
              <a:gd name="csX0" fmla="*/ 984725 w 7048176"/>
              <a:gd name="csY0" fmla="*/ 14273 h 602920"/>
              <a:gd name="csX1" fmla="*/ 7048176 w 7048176"/>
              <a:gd name="csY1" fmla="*/ 602920 h 602920"/>
              <a:gd name="csX2" fmla="*/ 1986117 w 7048176"/>
              <a:gd name="csY2" fmla="*/ 586897 h 602920"/>
              <a:gd name="csX3" fmla="*/ 0 w 7048176"/>
              <a:gd name="csY3" fmla="*/ 0 h 602920"/>
              <a:gd name="csX4" fmla="*/ 984725 w 7048176"/>
              <a:gd name="csY4" fmla="*/ 14273 h 602920"/>
              <a:gd name="csX0" fmla="*/ 984725 w 7048176"/>
              <a:gd name="csY0" fmla="*/ 26973 h 615620"/>
              <a:gd name="csX1" fmla="*/ 7048176 w 7048176"/>
              <a:gd name="csY1" fmla="*/ 615620 h 615620"/>
              <a:gd name="csX2" fmla="*/ 1986117 w 7048176"/>
              <a:gd name="csY2" fmla="*/ 599597 h 615620"/>
              <a:gd name="csX3" fmla="*/ 0 w 7048176"/>
              <a:gd name="csY3" fmla="*/ 0 h 615620"/>
              <a:gd name="csX4" fmla="*/ 984725 w 7048176"/>
              <a:gd name="csY4" fmla="*/ 26973 h 615620"/>
              <a:gd name="csX0" fmla="*/ 984725 w 7048176"/>
              <a:gd name="csY0" fmla="*/ 17448 h 606095"/>
              <a:gd name="csX1" fmla="*/ 7048176 w 7048176"/>
              <a:gd name="csY1" fmla="*/ 606095 h 606095"/>
              <a:gd name="csX2" fmla="*/ 1986117 w 7048176"/>
              <a:gd name="csY2" fmla="*/ 590072 h 606095"/>
              <a:gd name="csX3" fmla="*/ 0 w 7048176"/>
              <a:gd name="csY3" fmla="*/ 0 h 606095"/>
              <a:gd name="csX4" fmla="*/ 984725 w 7048176"/>
              <a:gd name="csY4" fmla="*/ 17448 h 606095"/>
              <a:gd name="csX0" fmla="*/ 1400650 w 7048176"/>
              <a:gd name="csY0" fmla="*/ 14273 h 606095"/>
              <a:gd name="csX1" fmla="*/ 7048176 w 7048176"/>
              <a:gd name="csY1" fmla="*/ 606095 h 606095"/>
              <a:gd name="csX2" fmla="*/ 1986117 w 7048176"/>
              <a:gd name="csY2" fmla="*/ 590072 h 606095"/>
              <a:gd name="csX3" fmla="*/ 0 w 7048176"/>
              <a:gd name="csY3" fmla="*/ 0 h 606095"/>
              <a:gd name="csX4" fmla="*/ 1400650 w 7048176"/>
              <a:gd name="csY4" fmla="*/ 14273 h 606095"/>
              <a:gd name="csX0" fmla="*/ 1429225 w 7076751"/>
              <a:gd name="csY0" fmla="*/ 4748 h 596570"/>
              <a:gd name="csX1" fmla="*/ 7076751 w 7076751"/>
              <a:gd name="csY1" fmla="*/ 596570 h 596570"/>
              <a:gd name="csX2" fmla="*/ 2014692 w 7076751"/>
              <a:gd name="csY2" fmla="*/ 580547 h 596570"/>
              <a:gd name="csX3" fmla="*/ 0 w 7076751"/>
              <a:gd name="csY3" fmla="*/ 0 h 596570"/>
              <a:gd name="csX4" fmla="*/ 1429225 w 7076751"/>
              <a:gd name="csY4" fmla="*/ 4748 h 596570"/>
              <a:gd name="csX0" fmla="*/ 1400650 w 7048176"/>
              <a:gd name="csY0" fmla="*/ 4748 h 596570"/>
              <a:gd name="csX1" fmla="*/ 7048176 w 7048176"/>
              <a:gd name="csY1" fmla="*/ 596570 h 596570"/>
              <a:gd name="csX2" fmla="*/ 1986117 w 7048176"/>
              <a:gd name="csY2" fmla="*/ 580547 h 596570"/>
              <a:gd name="csX3" fmla="*/ 0 w 7048176"/>
              <a:gd name="csY3" fmla="*/ 0 h 596570"/>
              <a:gd name="csX4" fmla="*/ 1400650 w 7048176"/>
              <a:gd name="csY4" fmla="*/ 4748 h 596570"/>
              <a:gd name="csX0" fmla="*/ 1400650 w 7048176"/>
              <a:gd name="csY0" fmla="*/ 0 h 591822"/>
              <a:gd name="csX1" fmla="*/ 7048176 w 7048176"/>
              <a:gd name="csY1" fmla="*/ 591822 h 591822"/>
              <a:gd name="csX2" fmla="*/ 1986117 w 7048176"/>
              <a:gd name="csY2" fmla="*/ 575799 h 591822"/>
              <a:gd name="csX3" fmla="*/ 0 w 7048176"/>
              <a:gd name="csY3" fmla="*/ 4777 h 591822"/>
              <a:gd name="csX4" fmla="*/ 1400650 w 7048176"/>
              <a:gd name="csY4" fmla="*/ 0 h 591822"/>
              <a:gd name="csX0" fmla="*/ 1403825 w 7051351"/>
              <a:gd name="csY0" fmla="*/ 4748 h 596570"/>
              <a:gd name="csX1" fmla="*/ 7051351 w 7051351"/>
              <a:gd name="csY1" fmla="*/ 596570 h 596570"/>
              <a:gd name="csX2" fmla="*/ 1989292 w 7051351"/>
              <a:gd name="csY2" fmla="*/ 580547 h 596570"/>
              <a:gd name="csX3" fmla="*/ 0 w 7051351"/>
              <a:gd name="csY3" fmla="*/ 0 h 596570"/>
              <a:gd name="csX4" fmla="*/ 1403825 w 7051351"/>
              <a:gd name="csY4" fmla="*/ 4748 h 596570"/>
              <a:gd name="csX0" fmla="*/ 1403825 w 7051351"/>
              <a:gd name="csY0" fmla="*/ 4748 h 894872"/>
              <a:gd name="csX1" fmla="*/ 7051351 w 7051351"/>
              <a:gd name="csY1" fmla="*/ 596570 h 894872"/>
              <a:gd name="csX2" fmla="*/ 2309967 w 7051351"/>
              <a:gd name="csY2" fmla="*/ 894872 h 894872"/>
              <a:gd name="csX3" fmla="*/ 0 w 7051351"/>
              <a:gd name="csY3" fmla="*/ 0 h 894872"/>
              <a:gd name="csX4" fmla="*/ 1403825 w 7051351"/>
              <a:gd name="csY4" fmla="*/ 4748 h 894872"/>
              <a:gd name="csX0" fmla="*/ 1403825 w 6965626"/>
              <a:gd name="csY0" fmla="*/ 4748 h 901370"/>
              <a:gd name="csX1" fmla="*/ 6965626 w 6965626"/>
              <a:gd name="csY1" fmla="*/ 901370 h 901370"/>
              <a:gd name="csX2" fmla="*/ 2309967 w 6965626"/>
              <a:gd name="csY2" fmla="*/ 894872 h 901370"/>
              <a:gd name="csX3" fmla="*/ 0 w 6965626"/>
              <a:gd name="csY3" fmla="*/ 0 h 901370"/>
              <a:gd name="csX4" fmla="*/ 1403825 w 6965626"/>
              <a:gd name="csY4" fmla="*/ 4748 h 901370"/>
              <a:gd name="csX0" fmla="*/ 635475 w 6197276"/>
              <a:gd name="csY0" fmla="*/ 0 h 896622"/>
              <a:gd name="csX1" fmla="*/ 6197276 w 6197276"/>
              <a:gd name="csY1" fmla="*/ 896622 h 896622"/>
              <a:gd name="csX2" fmla="*/ 1541617 w 6197276"/>
              <a:gd name="csY2" fmla="*/ 890124 h 896622"/>
              <a:gd name="csX3" fmla="*/ 0 w 6197276"/>
              <a:gd name="csY3" fmla="*/ 547702 h 896622"/>
              <a:gd name="csX4" fmla="*/ 635475 w 6197276"/>
              <a:gd name="csY4" fmla="*/ 0 h 896622"/>
              <a:gd name="csX0" fmla="*/ 559275 w 6197276"/>
              <a:gd name="csY0" fmla="*/ 4748 h 348920"/>
              <a:gd name="csX1" fmla="*/ 6197276 w 6197276"/>
              <a:gd name="csY1" fmla="*/ 348920 h 348920"/>
              <a:gd name="csX2" fmla="*/ 1541617 w 6197276"/>
              <a:gd name="csY2" fmla="*/ 342422 h 348920"/>
              <a:gd name="csX3" fmla="*/ 0 w 6197276"/>
              <a:gd name="csY3" fmla="*/ 0 h 348920"/>
              <a:gd name="csX4" fmla="*/ 559275 w 6197276"/>
              <a:gd name="csY4" fmla="*/ 4748 h 348920"/>
              <a:gd name="csX0" fmla="*/ 559275 w 5879776"/>
              <a:gd name="csY0" fmla="*/ 392428 h 730102"/>
              <a:gd name="csX1" fmla="*/ 5879776 w 5879776"/>
              <a:gd name="csY1" fmla="*/ 0 h 730102"/>
              <a:gd name="csX2" fmla="*/ 1541617 w 5879776"/>
              <a:gd name="csY2" fmla="*/ 730102 h 730102"/>
              <a:gd name="csX3" fmla="*/ 0 w 5879776"/>
              <a:gd name="csY3" fmla="*/ 387680 h 730102"/>
              <a:gd name="csX4" fmla="*/ 559275 w 5879776"/>
              <a:gd name="csY4" fmla="*/ 392428 h 730102"/>
              <a:gd name="csX0" fmla="*/ 559275 w 2679376"/>
              <a:gd name="csY0" fmla="*/ 398778 h 736452"/>
              <a:gd name="csX1" fmla="*/ 2679376 w 2679376"/>
              <a:gd name="csY1" fmla="*/ 0 h 736452"/>
              <a:gd name="csX2" fmla="*/ 1541617 w 2679376"/>
              <a:gd name="csY2" fmla="*/ 736452 h 736452"/>
              <a:gd name="csX3" fmla="*/ 0 w 2679376"/>
              <a:gd name="csY3" fmla="*/ 394030 h 736452"/>
              <a:gd name="csX4" fmla="*/ 559275 w 2679376"/>
              <a:gd name="csY4" fmla="*/ 398778 h 736452"/>
              <a:gd name="csX0" fmla="*/ 559275 w 5904067"/>
              <a:gd name="csY0" fmla="*/ 405276 h 405276"/>
              <a:gd name="csX1" fmla="*/ 2679376 w 5904067"/>
              <a:gd name="csY1" fmla="*/ 6498 h 405276"/>
              <a:gd name="csX2" fmla="*/ 5904067 w 5904067"/>
              <a:gd name="csY2" fmla="*/ 0 h 405276"/>
              <a:gd name="csX3" fmla="*/ 0 w 5904067"/>
              <a:gd name="csY3" fmla="*/ 400528 h 405276"/>
              <a:gd name="csX4" fmla="*/ 559275 w 5904067"/>
              <a:gd name="csY4" fmla="*/ 405276 h 405276"/>
              <a:gd name="csX0" fmla="*/ 559275 w 3554567"/>
              <a:gd name="csY0" fmla="*/ 640226 h 640226"/>
              <a:gd name="csX1" fmla="*/ 2679376 w 3554567"/>
              <a:gd name="csY1" fmla="*/ 241448 h 640226"/>
              <a:gd name="csX2" fmla="*/ 3554567 w 3554567"/>
              <a:gd name="csY2" fmla="*/ 0 h 640226"/>
              <a:gd name="csX3" fmla="*/ 0 w 3554567"/>
              <a:gd name="csY3" fmla="*/ 635478 h 640226"/>
              <a:gd name="csX4" fmla="*/ 559275 w 3554567"/>
              <a:gd name="csY4" fmla="*/ 640226 h 640226"/>
              <a:gd name="csX0" fmla="*/ 559275 w 5898826"/>
              <a:gd name="csY0" fmla="*/ 640226 h 640226"/>
              <a:gd name="csX1" fmla="*/ 5898826 w 5898826"/>
              <a:gd name="csY1" fmla="*/ 241448 h 640226"/>
              <a:gd name="csX2" fmla="*/ 3554567 w 5898826"/>
              <a:gd name="csY2" fmla="*/ 0 h 640226"/>
              <a:gd name="csX3" fmla="*/ 0 w 5898826"/>
              <a:gd name="csY3" fmla="*/ 635478 h 640226"/>
              <a:gd name="csX4" fmla="*/ 559275 w 5898826"/>
              <a:gd name="csY4" fmla="*/ 640226 h 640226"/>
              <a:gd name="csX0" fmla="*/ 559275 w 5898826"/>
              <a:gd name="csY0" fmla="*/ 398926 h 398926"/>
              <a:gd name="csX1" fmla="*/ 5898826 w 5898826"/>
              <a:gd name="csY1" fmla="*/ 148 h 398926"/>
              <a:gd name="csX2" fmla="*/ 2671917 w 5898826"/>
              <a:gd name="csY2" fmla="*/ 0 h 398926"/>
              <a:gd name="csX3" fmla="*/ 0 w 5898826"/>
              <a:gd name="csY3" fmla="*/ 394178 h 398926"/>
              <a:gd name="csX4" fmla="*/ 559275 w 5898826"/>
              <a:gd name="csY4" fmla="*/ 398926 h 398926"/>
              <a:gd name="csX0" fmla="*/ 486019 w 5898826"/>
              <a:gd name="csY0" fmla="*/ 395751 h 395751"/>
              <a:gd name="csX1" fmla="*/ 5898826 w 5898826"/>
              <a:gd name="csY1" fmla="*/ 148 h 395751"/>
              <a:gd name="csX2" fmla="*/ 2671917 w 5898826"/>
              <a:gd name="csY2" fmla="*/ 0 h 395751"/>
              <a:gd name="csX3" fmla="*/ 0 w 5898826"/>
              <a:gd name="csY3" fmla="*/ 394178 h 395751"/>
              <a:gd name="csX4" fmla="*/ 486019 w 5898826"/>
              <a:gd name="csY4" fmla="*/ 395751 h 3957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898826" h="395751">
                <a:moveTo>
                  <a:pt x="486019" y="395751"/>
                </a:moveTo>
                <a:lnTo>
                  <a:pt x="5898826" y="148"/>
                </a:lnTo>
                <a:lnTo>
                  <a:pt x="2671917" y="0"/>
                </a:lnTo>
                <a:lnTo>
                  <a:pt x="0" y="394178"/>
                </a:lnTo>
                <a:lnTo>
                  <a:pt x="486019" y="395751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B121CE-8350-F13F-5B40-D07DC88E1C3D}"/>
              </a:ext>
            </a:extLst>
          </p:cNvPr>
          <p:cNvCxnSpPr>
            <a:cxnSpLocks/>
          </p:cNvCxnSpPr>
          <p:nvPr/>
        </p:nvCxnSpPr>
        <p:spPr>
          <a:xfrm>
            <a:off x="5375157" y="3056792"/>
            <a:ext cx="47813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0A9CAD-633B-899A-C6D8-D061CFECDFA5}"/>
              </a:ext>
            </a:extLst>
          </p:cNvPr>
          <p:cNvCxnSpPr>
            <a:cxnSpLocks/>
          </p:cNvCxnSpPr>
          <p:nvPr/>
        </p:nvCxnSpPr>
        <p:spPr>
          <a:xfrm>
            <a:off x="5853293" y="2690385"/>
            <a:ext cx="0" cy="36640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3AF915-7F6D-3FE1-8F77-48AD6F125737}"/>
              </a:ext>
            </a:extLst>
          </p:cNvPr>
          <p:cNvCxnSpPr>
            <a:cxnSpLocks/>
          </p:cNvCxnSpPr>
          <p:nvPr/>
        </p:nvCxnSpPr>
        <p:spPr>
          <a:xfrm>
            <a:off x="5853293" y="3056792"/>
            <a:ext cx="5405257" cy="223105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62E63DA-AD7E-4A64-BB72-71BE24699A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7" r="11665"/>
          <a:stretch>
            <a:fillRect/>
          </a:stretch>
        </p:blipFill>
        <p:spPr>
          <a:xfrm>
            <a:off x="8061325" y="2296999"/>
            <a:ext cx="3194050" cy="2990850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08666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ABA7C-1EF2-75EF-86B2-8B1C5DFE0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BA8FE8-5C95-3549-F613-16235BF5CAD0}"/>
              </a:ext>
            </a:extLst>
          </p:cNvPr>
          <p:cNvSpPr/>
          <p:nvPr/>
        </p:nvSpPr>
        <p:spPr>
          <a:xfrm>
            <a:off x="0" y="1407885"/>
            <a:ext cx="12192000" cy="4769078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9EEEF-F765-D4CC-2564-8C0D5CE25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93" y="-2470491"/>
            <a:ext cx="1428972" cy="6262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DB79855-5492-9419-A933-A260FABD8E23}"/>
              </a:ext>
            </a:extLst>
          </p:cNvPr>
          <p:cNvSpPr/>
          <p:nvPr/>
        </p:nvSpPr>
        <p:spPr>
          <a:xfrm>
            <a:off x="1" y="-4302"/>
            <a:ext cx="12192000" cy="1559893"/>
          </a:xfrm>
          <a:prstGeom prst="rect">
            <a:avLst/>
          </a:prstGeom>
          <a:solidFill>
            <a:srgbClr val="021C34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0B6A60-F949-CE7B-D84B-256A321E8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825625"/>
            <a:ext cx="5172075" cy="4351338"/>
          </a:xfrm>
        </p:spPr>
        <p:txBody>
          <a:bodyPr>
            <a:normAutofit/>
          </a:bodyPr>
          <a:lstStyle/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Hamburger-menu</a:t>
            </a:r>
          </a:p>
          <a:p>
            <a:r>
              <a:rPr lang="en-US" dirty="0"/>
              <a:t>Card news </a:t>
            </a:r>
            <a:r>
              <a:rPr lang="en-US" dirty="0" err="1"/>
              <a:t>cliccabili</a:t>
            </a:r>
            <a:endParaRPr lang="en-US" dirty="0"/>
          </a:p>
          <a:p>
            <a:r>
              <a:rPr lang="it-IT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Carousel</a:t>
            </a:r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/>
              <a:t>orizzontale</a:t>
            </a:r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Video</a:t>
            </a: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CTA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Forme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3200" b="1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Mappa</a:t>
            </a:r>
            <a:endParaRPr lang="en-US" sz="3200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Icone</a:t>
            </a:r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B560F5C-6A04-A742-7FEC-3DAD93257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099D5-1F0A-7DAD-C008-1A3D39FB8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8254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Sviluppo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del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sito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Gli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elementi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UI/UX</a:t>
            </a:r>
            <a:endParaRPr lang="it-IT" b="1" noProof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19F8FD-C527-87A3-F9B4-B35636DD6F10}"/>
              </a:ext>
            </a:extLst>
          </p:cNvPr>
          <p:cNvSpPr/>
          <p:nvPr/>
        </p:nvSpPr>
        <p:spPr>
          <a:xfrm>
            <a:off x="4575305" y="2117230"/>
            <a:ext cx="3132485" cy="3139982"/>
          </a:xfrm>
          <a:custGeom>
            <a:avLst/>
            <a:gdLst>
              <a:gd name="csX0" fmla="*/ 0 w 420206"/>
              <a:gd name="csY0" fmla="*/ 0 h 700258"/>
              <a:gd name="csX1" fmla="*/ 420206 w 420206"/>
              <a:gd name="csY1" fmla="*/ 0 h 700258"/>
              <a:gd name="csX2" fmla="*/ 420206 w 420206"/>
              <a:gd name="csY2" fmla="*/ 700258 h 700258"/>
              <a:gd name="csX3" fmla="*/ 0 w 420206"/>
              <a:gd name="csY3" fmla="*/ 700258 h 700258"/>
              <a:gd name="csX4" fmla="*/ 0 w 420206"/>
              <a:gd name="csY4" fmla="*/ 0 h 700258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978693 w 1398899"/>
              <a:gd name="csY3" fmla="*/ 1421777 h 1421777"/>
              <a:gd name="csX4" fmla="*/ 0 w 1398899"/>
              <a:gd name="csY4" fmla="*/ 0 h 1421777"/>
              <a:gd name="csX0" fmla="*/ 4763 w 1403662"/>
              <a:gd name="csY0" fmla="*/ 0 h 1421777"/>
              <a:gd name="csX1" fmla="*/ 1403662 w 1403662"/>
              <a:gd name="csY1" fmla="*/ 721519 h 1421777"/>
              <a:gd name="csX2" fmla="*/ 1403662 w 1403662"/>
              <a:gd name="csY2" fmla="*/ 1421777 h 1421777"/>
              <a:gd name="csX3" fmla="*/ 0 w 1403662"/>
              <a:gd name="csY3" fmla="*/ 107327 h 1421777"/>
              <a:gd name="csX4" fmla="*/ 4763 w 1403662"/>
              <a:gd name="csY4" fmla="*/ 0 h 1421777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11905 w 1398899"/>
              <a:gd name="csY3" fmla="*/ 85896 h 1421777"/>
              <a:gd name="csX4" fmla="*/ 0 w 1398899"/>
              <a:gd name="csY4" fmla="*/ 0 h 1421777"/>
              <a:gd name="csX0" fmla="*/ 0 w 1909439"/>
              <a:gd name="csY0" fmla="*/ 0 h 1551317"/>
              <a:gd name="csX1" fmla="*/ 1909439 w 1909439"/>
              <a:gd name="csY1" fmla="*/ 851059 h 1551317"/>
              <a:gd name="csX2" fmla="*/ 1909439 w 1909439"/>
              <a:gd name="csY2" fmla="*/ 1551317 h 1551317"/>
              <a:gd name="csX3" fmla="*/ 522445 w 1909439"/>
              <a:gd name="csY3" fmla="*/ 215436 h 1551317"/>
              <a:gd name="csX4" fmla="*/ 0 w 1909439"/>
              <a:gd name="csY4" fmla="*/ 0 h 1551317"/>
              <a:gd name="csX0" fmla="*/ 26195 w 1935634"/>
              <a:gd name="csY0" fmla="*/ 0 h 1551317"/>
              <a:gd name="csX1" fmla="*/ 1935634 w 1935634"/>
              <a:gd name="csY1" fmla="*/ 851059 h 1551317"/>
              <a:gd name="csX2" fmla="*/ 1935634 w 1935634"/>
              <a:gd name="csY2" fmla="*/ 1551317 h 1551317"/>
              <a:gd name="csX3" fmla="*/ 0 w 1935634"/>
              <a:gd name="csY3" fmla="*/ 611676 h 1551317"/>
              <a:gd name="csX4" fmla="*/ 26195 w 1935634"/>
              <a:gd name="csY4" fmla="*/ 0 h 1551317"/>
              <a:gd name="csX0" fmla="*/ 26195 w 2042314"/>
              <a:gd name="csY0" fmla="*/ 0 h 1551317"/>
              <a:gd name="csX1" fmla="*/ 2042314 w 2042314"/>
              <a:gd name="csY1" fmla="*/ 332899 h 1551317"/>
              <a:gd name="csX2" fmla="*/ 1935634 w 2042314"/>
              <a:gd name="csY2" fmla="*/ 1551317 h 1551317"/>
              <a:gd name="csX3" fmla="*/ 0 w 2042314"/>
              <a:gd name="csY3" fmla="*/ 611676 h 1551317"/>
              <a:gd name="csX4" fmla="*/ 26195 w 2042314"/>
              <a:gd name="csY4" fmla="*/ 0 h 1551317"/>
              <a:gd name="csX0" fmla="*/ 26195 w 2042314"/>
              <a:gd name="csY0" fmla="*/ 0 h 3791597"/>
              <a:gd name="csX1" fmla="*/ 2042314 w 2042314"/>
              <a:gd name="csY1" fmla="*/ 332899 h 3791597"/>
              <a:gd name="csX2" fmla="*/ 2042314 w 2042314"/>
              <a:gd name="csY2" fmla="*/ 3791597 h 3791597"/>
              <a:gd name="csX3" fmla="*/ 0 w 2042314"/>
              <a:gd name="csY3" fmla="*/ 611676 h 3791597"/>
              <a:gd name="csX4" fmla="*/ 26195 w 2042314"/>
              <a:gd name="csY4" fmla="*/ 0 h 3791597"/>
              <a:gd name="csX0" fmla="*/ 19845 w 2035964"/>
              <a:gd name="csY0" fmla="*/ 0 h 3791597"/>
              <a:gd name="csX1" fmla="*/ 2035964 w 2035964"/>
              <a:gd name="csY1" fmla="*/ 332899 h 3791597"/>
              <a:gd name="csX2" fmla="*/ 2035964 w 2035964"/>
              <a:gd name="csY2" fmla="*/ 3791597 h 3791597"/>
              <a:gd name="csX3" fmla="*/ 0 w 2035964"/>
              <a:gd name="csY3" fmla="*/ 357676 h 3791597"/>
              <a:gd name="csX4" fmla="*/ 19845 w 2035964"/>
              <a:gd name="csY4" fmla="*/ 0 h 3791597"/>
              <a:gd name="csX0" fmla="*/ 0 w 2041519"/>
              <a:gd name="csY0" fmla="*/ 0 h 4064647"/>
              <a:gd name="csX1" fmla="*/ 2041519 w 2041519"/>
              <a:gd name="csY1" fmla="*/ 605949 h 4064647"/>
              <a:gd name="csX2" fmla="*/ 2041519 w 2041519"/>
              <a:gd name="csY2" fmla="*/ 4064647 h 4064647"/>
              <a:gd name="csX3" fmla="*/ 5555 w 2041519"/>
              <a:gd name="csY3" fmla="*/ 630726 h 4064647"/>
              <a:gd name="csX4" fmla="*/ 0 w 2041519"/>
              <a:gd name="csY4" fmla="*/ 0 h 4064647"/>
              <a:gd name="csX0" fmla="*/ 82581 w 2035994"/>
              <a:gd name="csY0" fmla="*/ 0 h 4012260"/>
              <a:gd name="csX1" fmla="*/ 2035994 w 2035994"/>
              <a:gd name="csY1" fmla="*/ 553562 h 4012260"/>
              <a:gd name="csX2" fmla="*/ 2035994 w 2035994"/>
              <a:gd name="csY2" fmla="*/ 4012260 h 4012260"/>
              <a:gd name="csX3" fmla="*/ 30 w 2035994"/>
              <a:gd name="csY3" fmla="*/ 578339 h 4012260"/>
              <a:gd name="csX4" fmla="*/ 82581 w 2035994"/>
              <a:gd name="csY4" fmla="*/ 0 h 4012260"/>
              <a:gd name="csX0" fmla="*/ 6579 w 2036192"/>
              <a:gd name="csY0" fmla="*/ 0 h 4064647"/>
              <a:gd name="csX1" fmla="*/ 2036192 w 2036192"/>
              <a:gd name="csY1" fmla="*/ 605949 h 4064647"/>
              <a:gd name="csX2" fmla="*/ 2036192 w 2036192"/>
              <a:gd name="csY2" fmla="*/ 4064647 h 4064647"/>
              <a:gd name="csX3" fmla="*/ 228 w 2036192"/>
              <a:gd name="csY3" fmla="*/ 630726 h 4064647"/>
              <a:gd name="csX4" fmla="*/ 6579 w 2036192"/>
              <a:gd name="csY4" fmla="*/ 0 h 4064647"/>
              <a:gd name="csX0" fmla="*/ 0 w 2029613"/>
              <a:gd name="csY0" fmla="*/ 0 h 4064647"/>
              <a:gd name="csX1" fmla="*/ 2029613 w 2029613"/>
              <a:gd name="csY1" fmla="*/ 605949 h 4064647"/>
              <a:gd name="csX2" fmla="*/ 2029613 w 2029613"/>
              <a:gd name="csY2" fmla="*/ 4064647 h 4064647"/>
              <a:gd name="csX3" fmla="*/ 15081 w 2029613"/>
              <a:gd name="csY3" fmla="*/ 623583 h 4064647"/>
              <a:gd name="csX4" fmla="*/ 0 w 2029613"/>
              <a:gd name="csY4" fmla="*/ 0 h 4064647"/>
              <a:gd name="csX0" fmla="*/ 0 w 2029613"/>
              <a:gd name="csY0" fmla="*/ 0 h 4064647"/>
              <a:gd name="csX1" fmla="*/ 2029613 w 2029613"/>
              <a:gd name="csY1" fmla="*/ 605949 h 4064647"/>
              <a:gd name="csX2" fmla="*/ 2029613 w 2029613"/>
              <a:gd name="csY2" fmla="*/ 4064647 h 4064647"/>
              <a:gd name="csX3" fmla="*/ 793 w 2029613"/>
              <a:gd name="csY3" fmla="*/ 630727 h 4064647"/>
              <a:gd name="csX4" fmla="*/ 0 w 2029613"/>
              <a:gd name="csY4" fmla="*/ 0 h 4064647"/>
              <a:gd name="csX0" fmla="*/ 0 w 2029613"/>
              <a:gd name="csY0" fmla="*/ 0 h 4064647"/>
              <a:gd name="csX1" fmla="*/ 2024850 w 2029613"/>
              <a:gd name="csY1" fmla="*/ 586899 h 4064647"/>
              <a:gd name="csX2" fmla="*/ 2029613 w 2029613"/>
              <a:gd name="csY2" fmla="*/ 4064647 h 4064647"/>
              <a:gd name="csX3" fmla="*/ 793 w 2029613"/>
              <a:gd name="csY3" fmla="*/ 630727 h 4064647"/>
              <a:gd name="csX4" fmla="*/ 0 w 2029613"/>
              <a:gd name="csY4" fmla="*/ 0 h 4064647"/>
              <a:gd name="csX0" fmla="*/ 0 w 2029613"/>
              <a:gd name="csY0" fmla="*/ 0 h 4064647"/>
              <a:gd name="csX1" fmla="*/ 2024850 w 2029613"/>
              <a:gd name="csY1" fmla="*/ 591662 h 4064647"/>
              <a:gd name="csX2" fmla="*/ 2029613 w 2029613"/>
              <a:gd name="csY2" fmla="*/ 4064647 h 4064647"/>
              <a:gd name="csX3" fmla="*/ 793 w 2029613"/>
              <a:gd name="csY3" fmla="*/ 630727 h 4064647"/>
              <a:gd name="csX4" fmla="*/ 0 w 2029613"/>
              <a:gd name="csY4" fmla="*/ 0 h 4064647"/>
              <a:gd name="csX0" fmla="*/ 0 w 2058188"/>
              <a:gd name="csY0" fmla="*/ 0 h 4059885"/>
              <a:gd name="csX1" fmla="*/ 2024850 w 2058188"/>
              <a:gd name="csY1" fmla="*/ 591662 h 4059885"/>
              <a:gd name="csX2" fmla="*/ 2058188 w 2058188"/>
              <a:gd name="csY2" fmla="*/ 4059885 h 4059885"/>
              <a:gd name="csX3" fmla="*/ 793 w 2058188"/>
              <a:gd name="csY3" fmla="*/ 630727 h 4059885"/>
              <a:gd name="csX4" fmla="*/ 0 w 2058188"/>
              <a:gd name="csY4" fmla="*/ 0 h 4059885"/>
              <a:gd name="csX0" fmla="*/ 0 w 2055807"/>
              <a:gd name="csY0" fmla="*/ 0 h 4028929"/>
              <a:gd name="csX1" fmla="*/ 2024850 w 2055807"/>
              <a:gd name="csY1" fmla="*/ 591662 h 4028929"/>
              <a:gd name="csX2" fmla="*/ 2055807 w 2055807"/>
              <a:gd name="csY2" fmla="*/ 4028929 h 4028929"/>
              <a:gd name="csX3" fmla="*/ 793 w 2055807"/>
              <a:gd name="csY3" fmla="*/ 630727 h 4028929"/>
              <a:gd name="csX4" fmla="*/ 0 w 2055807"/>
              <a:gd name="csY4" fmla="*/ 0 h 4028929"/>
              <a:gd name="csX0" fmla="*/ 0 w 2043901"/>
              <a:gd name="csY0" fmla="*/ 0 h 4052742"/>
              <a:gd name="csX1" fmla="*/ 2024850 w 2043901"/>
              <a:gd name="csY1" fmla="*/ 591662 h 4052742"/>
              <a:gd name="csX2" fmla="*/ 2043901 w 2043901"/>
              <a:gd name="csY2" fmla="*/ 4052742 h 4052742"/>
              <a:gd name="csX3" fmla="*/ 793 w 2043901"/>
              <a:gd name="csY3" fmla="*/ 630727 h 4052742"/>
              <a:gd name="csX4" fmla="*/ 0 w 2043901"/>
              <a:gd name="csY4" fmla="*/ 0 h 4052742"/>
              <a:gd name="csX0" fmla="*/ 0 w 2334419"/>
              <a:gd name="csY0" fmla="*/ 0 h 4052742"/>
              <a:gd name="csX1" fmla="*/ 2334413 w 2334419"/>
              <a:gd name="csY1" fmla="*/ 905987 h 4052742"/>
              <a:gd name="csX2" fmla="*/ 2043901 w 2334419"/>
              <a:gd name="csY2" fmla="*/ 4052742 h 4052742"/>
              <a:gd name="csX3" fmla="*/ 793 w 2334419"/>
              <a:gd name="csY3" fmla="*/ 630727 h 4052742"/>
              <a:gd name="csX4" fmla="*/ 0 w 2334419"/>
              <a:gd name="csY4" fmla="*/ 0 h 4052742"/>
              <a:gd name="csX0" fmla="*/ 0 w 2334624"/>
              <a:gd name="csY0" fmla="*/ 0 h 3409804"/>
              <a:gd name="csX1" fmla="*/ 2334413 w 2334624"/>
              <a:gd name="csY1" fmla="*/ 905987 h 3409804"/>
              <a:gd name="csX2" fmla="*/ 2329651 w 2334624"/>
              <a:gd name="csY2" fmla="*/ 3409804 h 3409804"/>
              <a:gd name="csX3" fmla="*/ 793 w 2334624"/>
              <a:gd name="csY3" fmla="*/ 630727 h 3409804"/>
              <a:gd name="csX4" fmla="*/ 0 w 2334624"/>
              <a:gd name="csY4" fmla="*/ 0 h 3409804"/>
              <a:gd name="csX0" fmla="*/ 0 w 2334624"/>
              <a:gd name="csY0" fmla="*/ 0 h 3371704"/>
              <a:gd name="csX1" fmla="*/ 2334413 w 2334624"/>
              <a:gd name="csY1" fmla="*/ 867887 h 3371704"/>
              <a:gd name="csX2" fmla="*/ 2329651 w 2334624"/>
              <a:gd name="csY2" fmla="*/ 3371704 h 3371704"/>
              <a:gd name="csX3" fmla="*/ 793 w 2334624"/>
              <a:gd name="csY3" fmla="*/ 592627 h 3371704"/>
              <a:gd name="csX4" fmla="*/ 0 w 2334624"/>
              <a:gd name="csY4" fmla="*/ 0 h 3371704"/>
              <a:gd name="csX0" fmla="*/ 0 w 2334624"/>
              <a:gd name="csY0" fmla="*/ 0 h 3400279"/>
              <a:gd name="csX1" fmla="*/ 2334413 w 2334624"/>
              <a:gd name="csY1" fmla="*/ 896462 h 3400279"/>
              <a:gd name="csX2" fmla="*/ 2329651 w 2334624"/>
              <a:gd name="csY2" fmla="*/ 3400279 h 3400279"/>
              <a:gd name="csX3" fmla="*/ 793 w 2334624"/>
              <a:gd name="csY3" fmla="*/ 621202 h 3400279"/>
              <a:gd name="csX4" fmla="*/ 0 w 2334624"/>
              <a:gd name="csY4" fmla="*/ 0 h 3400279"/>
              <a:gd name="csX0" fmla="*/ 0 w 2334624"/>
              <a:gd name="csY0" fmla="*/ 0 h 3402661"/>
              <a:gd name="csX1" fmla="*/ 2334413 w 2334624"/>
              <a:gd name="csY1" fmla="*/ 898844 h 3402661"/>
              <a:gd name="csX2" fmla="*/ 2329651 w 2334624"/>
              <a:gd name="csY2" fmla="*/ 3402661 h 3402661"/>
              <a:gd name="csX3" fmla="*/ 793 w 2334624"/>
              <a:gd name="csY3" fmla="*/ 623584 h 3402661"/>
              <a:gd name="csX4" fmla="*/ 0 w 2334624"/>
              <a:gd name="csY4" fmla="*/ 0 h 3402661"/>
              <a:gd name="csX0" fmla="*/ 4260 w 2338884"/>
              <a:gd name="csY0" fmla="*/ 0 h 3402661"/>
              <a:gd name="csX1" fmla="*/ 2338673 w 2338884"/>
              <a:gd name="csY1" fmla="*/ 898844 h 3402661"/>
              <a:gd name="csX2" fmla="*/ 2333911 w 2338884"/>
              <a:gd name="csY2" fmla="*/ 3402661 h 3402661"/>
              <a:gd name="csX3" fmla="*/ 290 w 2338884"/>
              <a:gd name="csY3" fmla="*/ 654540 h 3402661"/>
              <a:gd name="csX4" fmla="*/ 4260 w 2338884"/>
              <a:gd name="csY4" fmla="*/ 0 h 3402661"/>
              <a:gd name="csX0" fmla="*/ 0 w 2334624"/>
              <a:gd name="csY0" fmla="*/ 0 h 3402661"/>
              <a:gd name="csX1" fmla="*/ 2334413 w 2334624"/>
              <a:gd name="csY1" fmla="*/ 898844 h 3402661"/>
              <a:gd name="csX2" fmla="*/ 2329651 w 2334624"/>
              <a:gd name="csY2" fmla="*/ 3402661 h 3402661"/>
              <a:gd name="csX3" fmla="*/ 3174 w 2334624"/>
              <a:gd name="csY3" fmla="*/ 659303 h 3402661"/>
              <a:gd name="csX4" fmla="*/ 0 w 2334624"/>
              <a:gd name="csY4" fmla="*/ 0 h 3402661"/>
              <a:gd name="csX0" fmla="*/ 1988 w 2336612"/>
              <a:gd name="csY0" fmla="*/ 0 h 3402661"/>
              <a:gd name="csX1" fmla="*/ 2336401 w 2336612"/>
              <a:gd name="csY1" fmla="*/ 898844 h 3402661"/>
              <a:gd name="csX2" fmla="*/ 2331639 w 2336612"/>
              <a:gd name="csY2" fmla="*/ 3402661 h 3402661"/>
              <a:gd name="csX3" fmla="*/ 399 w 2336612"/>
              <a:gd name="csY3" fmla="*/ 656922 h 3402661"/>
              <a:gd name="csX4" fmla="*/ 1988 w 2336612"/>
              <a:gd name="csY4" fmla="*/ 0 h 3402661"/>
              <a:gd name="csX0" fmla="*/ 0 w 2334624"/>
              <a:gd name="csY0" fmla="*/ 0 h 3402661"/>
              <a:gd name="csX1" fmla="*/ 2334413 w 2334624"/>
              <a:gd name="csY1" fmla="*/ 898844 h 3402661"/>
              <a:gd name="csX2" fmla="*/ 2329651 w 2334624"/>
              <a:gd name="csY2" fmla="*/ 3402661 h 3402661"/>
              <a:gd name="csX3" fmla="*/ 3174 w 2334624"/>
              <a:gd name="csY3" fmla="*/ 656922 h 3402661"/>
              <a:gd name="csX4" fmla="*/ 0 w 2334624"/>
              <a:gd name="csY4" fmla="*/ 0 h 3402661"/>
              <a:gd name="csX0" fmla="*/ 0 w 2329651"/>
              <a:gd name="csY0" fmla="*/ 0 h 3402661"/>
              <a:gd name="csX1" fmla="*/ 2322507 w 2329651"/>
              <a:gd name="csY1" fmla="*/ 898844 h 3402661"/>
              <a:gd name="csX2" fmla="*/ 2329651 w 2329651"/>
              <a:gd name="csY2" fmla="*/ 3402661 h 3402661"/>
              <a:gd name="csX3" fmla="*/ 3174 w 2329651"/>
              <a:gd name="csY3" fmla="*/ 656922 h 3402661"/>
              <a:gd name="csX4" fmla="*/ 0 w 2329651"/>
              <a:gd name="csY4" fmla="*/ 0 h 3402661"/>
              <a:gd name="csX0" fmla="*/ 0 w 2322795"/>
              <a:gd name="csY0" fmla="*/ 0 h 3383611"/>
              <a:gd name="csX1" fmla="*/ 2322507 w 2322795"/>
              <a:gd name="csY1" fmla="*/ 898844 h 3383611"/>
              <a:gd name="csX2" fmla="*/ 2320126 w 2322795"/>
              <a:gd name="csY2" fmla="*/ 3383611 h 3383611"/>
              <a:gd name="csX3" fmla="*/ 3174 w 2322795"/>
              <a:gd name="csY3" fmla="*/ 656922 h 3383611"/>
              <a:gd name="csX4" fmla="*/ 0 w 2322795"/>
              <a:gd name="csY4" fmla="*/ 0 h 3383611"/>
              <a:gd name="csX0" fmla="*/ 0 w 2322795"/>
              <a:gd name="csY0" fmla="*/ 0 h 3390755"/>
              <a:gd name="csX1" fmla="*/ 2322507 w 2322795"/>
              <a:gd name="csY1" fmla="*/ 898844 h 3390755"/>
              <a:gd name="csX2" fmla="*/ 2320126 w 2322795"/>
              <a:gd name="csY2" fmla="*/ 3390755 h 3390755"/>
              <a:gd name="csX3" fmla="*/ 3174 w 2322795"/>
              <a:gd name="csY3" fmla="*/ 656922 h 3390755"/>
              <a:gd name="csX4" fmla="*/ 0 w 2322795"/>
              <a:gd name="csY4" fmla="*/ 0 h 3390755"/>
              <a:gd name="csX0" fmla="*/ 0 w 3130377"/>
              <a:gd name="csY0" fmla="*/ 947712 h 4338467"/>
              <a:gd name="csX1" fmla="*/ 3130375 w 3130377"/>
              <a:gd name="csY1" fmla="*/ 0 h 4338467"/>
              <a:gd name="csX2" fmla="*/ 2320126 w 3130377"/>
              <a:gd name="csY2" fmla="*/ 4338467 h 4338467"/>
              <a:gd name="csX3" fmla="*/ 3174 w 3130377"/>
              <a:gd name="csY3" fmla="*/ 1604634 h 4338467"/>
              <a:gd name="csX4" fmla="*/ 0 w 3130377"/>
              <a:gd name="csY4" fmla="*/ 947712 h 4338467"/>
              <a:gd name="csX0" fmla="*/ 0 w 3130497"/>
              <a:gd name="csY0" fmla="*/ 947712 h 3139982"/>
              <a:gd name="csX1" fmla="*/ 3130375 w 3130497"/>
              <a:gd name="csY1" fmla="*/ 0 h 3139982"/>
              <a:gd name="csX2" fmla="*/ 3119116 w 3130497"/>
              <a:gd name="csY2" fmla="*/ 3139982 h 3139982"/>
              <a:gd name="csX3" fmla="*/ 3174 w 3130497"/>
              <a:gd name="csY3" fmla="*/ 1604634 h 3139982"/>
              <a:gd name="csX4" fmla="*/ 0 w 3130497"/>
              <a:gd name="csY4" fmla="*/ 947712 h 3139982"/>
              <a:gd name="csX0" fmla="*/ 1988 w 3132485"/>
              <a:gd name="csY0" fmla="*/ 947712 h 3139982"/>
              <a:gd name="csX1" fmla="*/ 3132363 w 3132485"/>
              <a:gd name="csY1" fmla="*/ 0 h 3139982"/>
              <a:gd name="csX2" fmla="*/ 3121104 w 3132485"/>
              <a:gd name="csY2" fmla="*/ 3139982 h 3139982"/>
              <a:gd name="csX3" fmla="*/ 399 w 3132485"/>
              <a:gd name="csY3" fmla="*/ 1373653 h 3139982"/>
              <a:gd name="csX4" fmla="*/ 1988 w 3132485"/>
              <a:gd name="csY4" fmla="*/ 947712 h 3139982"/>
              <a:gd name="csX0" fmla="*/ 1988 w 3132485"/>
              <a:gd name="csY0" fmla="*/ 947712 h 3139982"/>
              <a:gd name="csX1" fmla="*/ 3132363 w 3132485"/>
              <a:gd name="csY1" fmla="*/ 0 h 3139982"/>
              <a:gd name="csX2" fmla="*/ 3121104 w 3132485"/>
              <a:gd name="csY2" fmla="*/ 3139982 h 3139982"/>
              <a:gd name="csX3" fmla="*/ 399 w 3132485"/>
              <a:gd name="csY3" fmla="*/ 1387941 h 3139982"/>
              <a:gd name="csX4" fmla="*/ 1988 w 3132485"/>
              <a:gd name="csY4" fmla="*/ 947712 h 313998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32485" h="3139982">
                <a:moveTo>
                  <a:pt x="1988" y="947712"/>
                </a:moveTo>
                <a:lnTo>
                  <a:pt x="3132363" y="0"/>
                </a:lnTo>
                <a:cubicBezTo>
                  <a:pt x="3133951" y="1159249"/>
                  <a:pt x="3119516" y="1980733"/>
                  <a:pt x="3121104" y="3139982"/>
                </a:cubicBezTo>
                <a:lnTo>
                  <a:pt x="399" y="1387941"/>
                </a:lnTo>
                <a:cubicBezTo>
                  <a:pt x="-1453" y="1177699"/>
                  <a:pt x="3840" y="1157954"/>
                  <a:pt x="1988" y="947712"/>
                </a:cubicBez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8D40AFD-E65D-E32C-2939-7494478CCC1A}"/>
              </a:ext>
            </a:extLst>
          </p:cNvPr>
          <p:cNvSpPr/>
          <p:nvPr/>
        </p:nvSpPr>
        <p:spPr>
          <a:xfrm>
            <a:off x="4606805" y="2122665"/>
            <a:ext cx="6613695" cy="948849"/>
          </a:xfrm>
          <a:custGeom>
            <a:avLst/>
            <a:gdLst>
              <a:gd name="csX0" fmla="*/ 0 w 420206"/>
              <a:gd name="csY0" fmla="*/ 0 h 700258"/>
              <a:gd name="csX1" fmla="*/ 420206 w 420206"/>
              <a:gd name="csY1" fmla="*/ 0 h 700258"/>
              <a:gd name="csX2" fmla="*/ 420206 w 420206"/>
              <a:gd name="csY2" fmla="*/ 700258 h 700258"/>
              <a:gd name="csX3" fmla="*/ 0 w 420206"/>
              <a:gd name="csY3" fmla="*/ 700258 h 700258"/>
              <a:gd name="csX4" fmla="*/ 0 w 420206"/>
              <a:gd name="csY4" fmla="*/ 0 h 700258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978693 w 1398899"/>
              <a:gd name="csY3" fmla="*/ 1421777 h 1421777"/>
              <a:gd name="csX4" fmla="*/ 0 w 1398899"/>
              <a:gd name="csY4" fmla="*/ 0 h 1421777"/>
              <a:gd name="csX0" fmla="*/ 4763 w 1403662"/>
              <a:gd name="csY0" fmla="*/ 0 h 1421777"/>
              <a:gd name="csX1" fmla="*/ 1403662 w 1403662"/>
              <a:gd name="csY1" fmla="*/ 721519 h 1421777"/>
              <a:gd name="csX2" fmla="*/ 1403662 w 1403662"/>
              <a:gd name="csY2" fmla="*/ 1421777 h 1421777"/>
              <a:gd name="csX3" fmla="*/ 0 w 1403662"/>
              <a:gd name="csY3" fmla="*/ 107327 h 1421777"/>
              <a:gd name="csX4" fmla="*/ 4763 w 1403662"/>
              <a:gd name="csY4" fmla="*/ 0 h 1421777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11905 w 1398899"/>
              <a:gd name="csY3" fmla="*/ 85896 h 1421777"/>
              <a:gd name="csX4" fmla="*/ 0 w 1398899"/>
              <a:gd name="csY4" fmla="*/ 0 h 1421777"/>
              <a:gd name="csX0" fmla="*/ 640557 w 2039456"/>
              <a:gd name="csY0" fmla="*/ 0 h 1421777"/>
              <a:gd name="csX1" fmla="*/ 2039456 w 2039456"/>
              <a:gd name="csY1" fmla="*/ 721519 h 1421777"/>
              <a:gd name="csX2" fmla="*/ 2039456 w 2039456"/>
              <a:gd name="csY2" fmla="*/ 1421777 h 1421777"/>
              <a:gd name="csX3" fmla="*/ 0 w 2039456"/>
              <a:gd name="csY3" fmla="*/ 528809 h 1421777"/>
              <a:gd name="csX4" fmla="*/ 640557 w 2039456"/>
              <a:gd name="csY4" fmla="*/ 0 h 1421777"/>
              <a:gd name="csX0" fmla="*/ 640557 w 2039456"/>
              <a:gd name="csY0" fmla="*/ 0 h 1269377"/>
              <a:gd name="csX1" fmla="*/ 2039456 w 2039456"/>
              <a:gd name="csY1" fmla="*/ 721519 h 1269377"/>
              <a:gd name="csX2" fmla="*/ 1396519 w 2039456"/>
              <a:gd name="csY2" fmla="*/ 1269377 h 1269377"/>
              <a:gd name="csX3" fmla="*/ 0 w 2039456"/>
              <a:gd name="csY3" fmla="*/ 528809 h 1269377"/>
              <a:gd name="csX4" fmla="*/ 640557 w 2039456"/>
              <a:gd name="csY4" fmla="*/ 0 h 1269377"/>
              <a:gd name="csX0" fmla="*/ 697707 w 2039456"/>
              <a:gd name="csY0" fmla="*/ 14116 h 740568"/>
              <a:gd name="csX1" fmla="*/ 2039456 w 2039456"/>
              <a:gd name="csY1" fmla="*/ 192710 h 740568"/>
              <a:gd name="csX2" fmla="*/ 1396519 w 2039456"/>
              <a:gd name="csY2" fmla="*/ 740568 h 740568"/>
              <a:gd name="csX3" fmla="*/ 0 w 2039456"/>
              <a:gd name="csY3" fmla="*/ 0 h 740568"/>
              <a:gd name="csX4" fmla="*/ 697707 w 2039456"/>
              <a:gd name="csY4" fmla="*/ 14116 h 740568"/>
              <a:gd name="csX0" fmla="*/ 697707 w 6687656"/>
              <a:gd name="csY0" fmla="*/ 14116 h 741350"/>
              <a:gd name="csX1" fmla="*/ 6687656 w 6687656"/>
              <a:gd name="csY1" fmla="*/ 741350 h 741350"/>
              <a:gd name="csX2" fmla="*/ 1396519 w 6687656"/>
              <a:gd name="csY2" fmla="*/ 740568 h 741350"/>
              <a:gd name="csX3" fmla="*/ 0 w 6687656"/>
              <a:gd name="csY3" fmla="*/ 0 h 741350"/>
              <a:gd name="csX4" fmla="*/ 697707 w 6687656"/>
              <a:gd name="csY4" fmla="*/ 14116 h 741350"/>
              <a:gd name="csX0" fmla="*/ 720567 w 6710516"/>
              <a:gd name="csY0" fmla="*/ 0 h 727234"/>
              <a:gd name="csX1" fmla="*/ 6710516 w 6710516"/>
              <a:gd name="csY1" fmla="*/ 727234 h 727234"/>
              <a:gd name="csX2" fmla="*/ 1419379 w 6710516"/>
              <a:gd name="csY2" fmla="*/ 726452 h 727234"/>
              <a:gd name="csX3" fmla="*/ 0 w 6710516"/>
              <a:gd name="csY3" fmla="*/ 1124 h 727234"/>
              <a:gd name="csX4" fmla="*/ 720567 w 6710516"/>
              <a:gd name="csY4" fmla="*/ 0 h 727234"/>
              <a:gd name="csX0" fmla="*/ 1238727 w 7228676"/>
              <a:gd name="csY0" fmla="*/ 120796 h 848030"/>
              <a:gd name="csX1" fmla="*/ 7228676 w 7228676"/>
              <a:gd name="csY1" fmla="*/ 848030 h 848030"/>
              <a:gd name="csX2" fmla="*/ 1937539 w 7228676"/>
              <a:gd name="csY2" fmla="*/ 847248 h 848030"/>
              <a:gd name="csX3" fmla="*/ 0 w 7228676"/>
              <a:gd name="csY3" fmla="*/ 0 h 848030"/>
              <a:gd name="csX4" fmla="*/ 1238727 w 7228676"/>
              <a:gd name="csY4" fmla="*/ 120796 h 848030"/>
              <a:gd name="csX0" fmla="*/ 781527 w 7228676"/>
              <a:gd name="csY0" fmla="*/ 0 h 856774"/>
              <a:gd name="csX1" fmla="*/ 7228676 w 7228676"/>
              <a:gd name="csY1" fmla="*/ 856774 h 856774"/>
              <a:gd name="csX2" fmla="*/ 1937539 w 7228676"/>
              <a:gd name="csY2" fmla="*/ 855992 h 856774"/>
              <a:gd name="csX3" fmla="*/ 0 w 7228676"/>
              <a:gd name="csY3" fmla="*/ 8744 h 856774"/>
              <a:gd name="csX4" fmla="*/ 781527 w 7228676"/>
              <a:gd name="csY4" fmla="*/ 0 h 856774"/>
              <a:gd name="csX0" fmla="*/ 781527 w 7228676"/>
              <a:gd name="csY0" fmla="*/ 0 h 856774"/>
              <a:gd name="csX1" fmla="*/ 7228676 w 7228676"/>
              <a:gd name="csY1" fmla="*/ 856774 h 856774"/>
              <a:gd name="csX2" fmla="*/ 1929919 w 7228676"/>
              <a:gd name="csY2" fmla="*/ 223532 h 856774"/>
              <a:gd name="csX3" fmla="*/ 0 w 7228676"/>
              <a:gd name="csY3" fmla="*/ 8744 h 856774"/>
              <a:gd name="csX4" fmla="*/ 781527 w 7228676"/>
              <a:gd name="csY4" fmla="*/ 0 h 856774"/>
              <a:gd name="csX0" fmla="*/ 781527 w 7083896"/>
              <a:gd name="csY0" fmla="*/ 0 h 223532"/>
              <a:gd name="csX1" fmla="*/ 7083896 w 7083896"/>
              <a:gd name="csY1" fmla="*/ 163354 h 223532"/>
              <a:gd name="csX2" fmla="*/ 1929919 w 7083896"/>
              <a:gd name="csY2" fmla="*/ 223532 h 223532"/>
              <a:gd name="csX3" fmla="*/ 0 w 7083896"/>
              <a:gd name="csY3" fmla="*/ 8744 h 223532"/>
              <a:gd name="csX4" fmla="*/ 781527 w 7083896"/>
              <a:gd name="csY4" fmla="*/ 0 h 223532"/>
              <a:gd name="csX0" fmla="*/ 781527 w 7083896"/>
              <a:gd name="csY0" fmla="*/ 0 h 338614"/>
              <a:gd name="csX1" fmla="*/ 7083896 w 7083896"/>
              <a:gd name="csY1" fmla="*/ 338614 h 338614"/>
              <a:gd name="csX2" fmla="*/ 1929919 w 7083896"/>
              <a:gd name="csY2" fmla="*/ 223532 h 338614"/>
              <a:gd name="csX3" fmla="*/ 0 w 7083896"/>
              <a:gd name="csY3" fmla="*/ 8744 h 338614"/>
              <a:gd name="csX4" fmla="*/ 781527 w 7083896"/>
              <a:gd name="csY4" fmla="*/ 0 h 338614"/>
              <a:gd name="csX0" fmla="*/ 781527 w 7083896"/>
              <a:gd name="csY0" fmla="*/ 0 h 338614"/>
              <a:gd name="csX1" fmla="*/ 7083896 w 7083896"/>
              <a:gd name="csY1" fmla="*/ 338614 h 338614"/>
              <a:gd name="csX2" fmla="*/ 2028979 w 7083896"/>
              <a:gd name="csY2" fmla="*/ 322592 h 338614"/>
              <a:gd name="csX3" fmla="*/ 0 w 7083896"/>
              <a:gd name="csY3" fmla="*/ 8744 h 338614"/>
              <a:gd name="csX4" fmla="*/ 781527 w 7083896"/>
              <a:gd name="csY4" fmla="*/ 0 h 338614"/>
              <a:gd name="csX0" fmla="*/ 1378427 w 7083896"/>
              <a:gd name="csY0" fmla="*/ 0 h 525939"/>
              <a:gd name="csX1" fmla="*/ 7083896 w 7083896"/>
              <a:gd name="csY1" fmla="*/ 525939 h 525939"/>
              <a:gd name="csX2" fmla="*/ 2028979 w 7083896"/>
              <a:gd name="csY2" fmla="*/ 509917 h 525939"/>
              <a:gd name="csX3" fmla="*/ 0 w 7083896"/>
              <a:gd name="csY3" fmla="*/ 196069 h 525939"/>
              <a:gd name="csX4" fmla="*/ 1378427 w 7083896"/>
              <a:gd name="csY4" fmla="*/ 0 h 525939"/>
              <a:gd name="csX0" fmla="*/ 1006952 w 7083896"/>
              <a:gd name="csY0" fmla="*/ 0 h 338614"/>
              <a:gd name="csX1" fmla="*/ 7083896 w 7083896"/>
              <a:gd name="csY1" fmla="*/ 338614 h 338614"/>
              <a:gd name="csX2" fmla="*/ 2028979 w 7083896"/>
              <a:gd name="csY2" fmla="*/ 322592 h 338614"/>
              <a:gd name="csX3" fmla="*/ 0 w 7083896"/>
              <a:gd name="csY3" fmla="*/ 8744 h 338614"/>
              <a:gd name="csX4" fmla="*/ 1006952 w 7083896"/>
              <a:gd name="csY4" fmla="*/ 0 h 338614"/>
              <a:gd name="csX0" fmla="*/ 994252 w 7071196"/>
              <a:gd name="csY0" fmla="*/ 264306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994252 w 7071196"/>
              <a:gd name="csY4" fmla="*/ 264306 h 602920"/>
              <a:gd name="csX0" fmla="*/ 1000602 w 7071196"/>
              <a:gd name="csY0" fmla="*/ 16656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0602 w 7071196"/>
              <a:gd name="csY4" fmla="*/ 16656 h 602920"/>
              <a:gd name="csX0" fmla="*/ 995839 w 7071196"/>
              <a:gd name="csY0" fmla="*/ 951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995839 w 7071196"/>
              <a:gd name="csY4" fmla="*/ 9512 h 602920"/>
              <a:gd name="csX0" fmla="*/ 1007745 w 7071196"/>
              <a:gd name="csY0" fmla="*/ 4749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7745 w 7071196"/>
              <a:gd name="csY4" fmla="*/ 4749 h 602920"/>
              <a:gd name="csX0" fmla="*/ 843438 w 7071196"/>
              <a:gd name="csY0" fmla="*/ 0 h 605315"/>
              <a:gd name="csX1" fmla="*/ 7071196 w 7071196"/>
              <a:gd name="csY1" fmla="*/ 605315 h 605315"/>
              <a:gd name="csX2" fmla="*/ 2016279 w 7071196"/>
              <a:gd name="csY2" fmla="*/ 589293 h 605315"/>
              <a:gd name="csX3" fmla="*/ 0 w 7071196"/>
              <a:gd name="csY3" fmla="*/ 2395 h 605315"/>
              <a:gd name="csX4" fmla="*/ 843438 w 7071196"/>
              <a:gd name="csY4" fmla="*/ 0 h 605315"/>
              <a:gd name="csX0" fmla="*/ 1007744 w 7071196"/>
              <a:gd name="csY0" fmla="*/ 1189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7744 w 7071196"/>
              <a:gd name="csY4" fmla="*/ 11892 h 602920"/>
              <a:gd name="csX0" fmla="*/ 1000600 w 7071196"/>
              <a:gd name="csY0" fmla="*/ 1189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0600 w 7071196"/>
              <a:gd name="csY4" fmla="*/ 11892 h 602920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35329 w 7090246"/>
              <a:gd name="csY2" fmla="*/ 589279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40092 w 7090246"/>
              <a:gd name="csY2" fmla="*/ 565466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21042 w 7090246"/>
              <a:gd name="csY2" fmla="*/ 586897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85483"/>
              <a:gd name="csY0" fmla="*/ 14273 h 602920"/>
              <a:gd name="csX1" fmla="*/ 7085483 w 7085483"/>
              <a:gd name="csY1" fmla="*/ 602920 h 602920"/>
              <a:gd name="csX2" fmla="*/ 2021042 w 7085483"/>
              <a:gd name="csY2" fmla="*/ 586897 h 602920"/>
              <a:gd name="csX3" fmla="*/ 0 w 7085483"/>
              <a:gd name="csY3" fmla="*/ 0 h 602920"/>
              <a:gd name="csX4" fmla="*/ 1019650 w 7085483"/>
              <a:gd name="csY4" fmla="*/ 14273 h 602920"/>
              <a:gd name="csX0" fmla="*/ 1019650 w 7085483"/>
              <a:gd name="csY0" fmla="*/ 14273 h 586897"/>
              <a:gd name="csX1" fmla="*/ 7085483 w 7085483"/>
              <a:gd name="csY1" fmla="*/ 564820 h 586897"/>
              <a:gd name="csX2" fmla="*/ 2021042 w 7085483"/>
              <a:gd name="csY2" fmla="*/ 586897 h 586897"/>
              <a:gd name="csX3" fmla="*/ 0 w 7085483"/>
              <a:gd name="csY3" fmla="*/ 0 h 586897"/>
              <a:gd name="csX4" fmla="*/ 1019650 w 7085483"/>
              <a:gd name="csY4" fmla="*/ 14273 h 586897"/>
              <a:gd name="csX0" fmla="*/ 1019650 w 7083101"/>
              <a:gd name="csY0" fmla="*/ 14273 h 602920"/>
              <a:gd name="csX1" fmla="*/ 7083101 w 7083101"/>
              <a:gd name="csY1" fmla="*/ 602920 h 602920"/>
              <a:gd name="csX2" fmla="*/ 2021042 w 7083101"/>
              <a:gd name="csY2" fmla="*/ 586897 h 602920"/>
              <a:gd name="csX3" fmla="*/ 0 w 7083101"/>
              <a:gd name="csY3" fmla="*/ 0 h 602920"/>
              <a:gd name="csX4" fmla="*/ 1019650 w 7083101"/>
              <a:gd name="csY4" fmla="*/ 14273 h 602920"/>
              <a:gd name="csX0" fmla="*/ 975200 w 7038651"/>
              <a:gd name="csY0" fmla="*/ 14273 h 602920"/>
              <a:gd name="csX1" fmla="*/ 7038651 w 7038651"/>
              <a:gd name="csY1" fmla="*/ 602920 h 602920"/>
              <a:gd name="csX2" fmla="*/ 1976592 w 7038651"/>
              <a:gd name="csY2" fmla="*/ 586897 h 602920"/>
              <a:gd name="csX3" fmla="*/ 0 w 7038651"/>
              <a:gd name="csY3" fmla="*/ 0 h 602920"/>
              <a:gd name="csX4" fmla="*/ 975200 w 7038651"/>
              <a:gd name="csY4" fmla="*/ 14273 h 602920"/>
              <a:gd name="csX0" fmla="*/ 978375 w 7041826"/>
              <a:gd name="csY0" fmla="*/ 4748 h 593395"/>
              <a:gd name="csX1" fmla="*/ 7041826 w 7041826"/>
              <a:gd name="csY1" fmla="*/ 593395 h 593395"/>
              <a:gd name="csX2" fmla="*/ 1979767 w 7041826"/>
              <a:gd name="csY2" fmla="*/ 577372 h 593395"/>
              <a:gd name="csX3" fmla="*/ 0 w 7041826"/>
              <a:gd name="csY3" fmla="*/ 0 h 593395"/>
              <a:gd name="csX4" fmla="*/ 978375 w 7041826"/>
              <a:gd name="csY4" fmla="*/ 4748 h 593395"/>
              <a:gd name="csX0" fmla="*/ 991075 w 7054526"/>
              <a:gd name="csY0" fmla="*/ 17448 h 606095"/>
              <a:gd name="csX1" fmla="*/ 7054526 w 7054526"/>
              <a:gd name="csY1" fmla="*/ 606095 h 606095"/>
              <a:gd name="csX2" fmla="*/ 1992467 w 7054526"/>
              <a:gd name="csY2" fmla="*/ 590072 h 606095"/>
              <a:gd name="csX3" fmla="*/ 0 w 7054526"/>
              <a:gd name="csY3" fmla="*/ 0 h 606095"/>
              <a:gd name="csX4" fmla="*/ 991075 w 7054526"/>
              <a:gd name="csY4" fmla="*/ 17448 h 606095"/>
              <a:gd name="csX0" fmla="*/ 1006950 w 7070401"/>
              <a:gd name="csY0" fmla="*/ 20623 h 609270"/>
              <a:gd name="csX1" fmla="*/ 7070401 w 7070401"/>
              <a:gd name="csY1" fmla="*/ 609270 h 609270"/>
              <a:gd name="csX2" fmla="*/ 2008342 w 7070401"/>
              <a:gd name="csY2" fmla="*/ 593247 h 609270"/>
              <a:gd name="csX3" fmla="*/ 0 w 7070401"/>
              <a:gd name="csY3" fmla="*/ 0 h 609270"/>
              <a:gd name="csX4" fmla="*/ 1006950 w 7070401"/>
              <a:gd name="csY4" fmla="*/ 20623 h 609270"/>
              <a:gd name="csX0" fmla="*/ 991075 w 7054526"/>
              <a:gd name="csY0" fmla="*/ 20623 h 609270"/>
              <a:gd name="csX1" fmla="*/ 7054526 w 7054526"/>
              <a:gd name="csY1" fmla="*/ 609270 h 609270"/>
              <a:gd name="csX2" fmla="*/ 1992467 w 7054526"/>
              <a:gd name="csY2" fmla="*/ 593247 h 609270"/>
              <a:gd name="csX3" fmla="*/ 0 w 7054526"/>
              <a:gd name="csY3" fmla="*/ 0 h 609270"/>
              <a:gd name="csX4" fmla="*/ 991075 w 7054526"/>
              <a:gd name="csY4" fmla="*/ 20623 h 609270"/>
              <a:gd name="csX0" fmla="*/ 984725 w 7048176"/>
              <a:gd name="csY0" fmla="*/ 11098 h 599745"/>
              <a:gd name="csX1" fmla="*/ 7048176 w 7048176"/>
              <a:gd name="csY1" fmla="*/ 599745 h 599745"/>
              <a:gd name="csX2" fmla="*/ 1986117 w 7048176"/>
              <a:gd name="csY2" fmla="*/ 583722 h 599745"/>
              <a:gd name="csX3" fmla="*/ 0 w 7048176"/>
              <a:gd name="csY3" fmla="*/ 0 h 599745"/>
              <a:gd name="csX4" fmla="*/ 984725 w 7048176"/>
              <a:gd name="csY4" fmla="*/ 11098 h 599745"/>
              <a:gd name="csX0" fmla="*/ 984725 w 7048176"/>
              <a:gd name="csY0" fmla="*/ 33323 h 621970"/>
              <a:gd name="csX1" fmla="*/ 7048176 w 7048176"/>
              <a:gd name="csY1" fmla="*/ 621970 h 621970"/>
              <a:gd name="csX2" fmla="*/ 1986117 w 7048176"/>
              <a:gd name="csY2" fmla="*/ 605947 h 621970"/>
              <a:gd name="csX3" fmla="*/ 0 w 7048176"/>
              <a:gd name="csY3" fmla="*/ 0 h 621970"/>
              <a:gd name="csX4" fmla="*/ 984725 w 7048176"/>
              <a:gd name="csY4" fmla="*/ 33323 h 621970"/>
              <a:gd name="csX0" fmla="*/ 984725 w 7048176"/>
              <a:gd name="csY0" fmla="*/ 23798 h 612445"/>
              <a:gd name="csX1" fmla="*/ 7048176 w 7048176"/>
              <a:gd name="csY1" fmla="*/ 612445 h 612445"/>
              <a:gd name="csX2" fmla="*/ 1986117 w 7048176"/>
              <a:gd name="csY2" fmla="*/ 596422 h 612445"/>
              <a:gd name="csX3" fmla="*/ 0 w 7048176"/>
              <a:gd name="csY3" fmla="*/ 0 h 612445"/>
              <a:gd name="csX4" fmla="*/ 984725 w 7048176"/>
              <a:gd name="csY4" fmla="*/ 23798 h 612445"/>
              <a:gd name="csX0" fmla="*/ 984725 w 7048176"/>
              <a:gd name="csY0" fmla="*/ 14273 h 602920"/>
              <a:gd name="csX1" fmla="*/ 7048176 w 7048176"/>
              <a:gd name="csY1" fmla="*/ 602920 h 602920"/>
              <a:gd name="csX2" fmla="*/ 1986117 w 7048176"/>
              <a:gd name="csY2" fmla="*/ 586897 h 602920"/>
              <a:gd name="csX3" fmla="*/ 0 w 7048176"/>
              <a:gd name="csY3" fmla="*/ 0 h 602920"/>
              <a:gd name="csX4" fmla="*/ 984725 w 7048176"/>
              <a:gd name="csY4" fmla="*/ 14273 h 602920"/>
              <a:gd name="csX0" fmla="*/ 984725 w 7048176"/>
              <a:gd name="csY0" fmla="*/ 26973 h 615620"/>
              <a:gd name="csX1" fmla="*/ 7048176 w 7048176"/>
              <a:gd name="csY1" fmla="*/ 615620 h 615620"/>
              <a:gd name="csX2" fmla="*/ 1986117 w 7048176"/>
              <a:gd name="csY2" fmla="*/ 599597 h 615620"/>
              <a:gd name="csX3" fmla="*/ 0 w 7048176"/>
              <a:gd name="csY3" fmla="*/ 0 h 615620"/>
              <a:gd name="csX4" fmla="*/ 984725 w 7048176"/>
              <a:gd name="csY4" fmla="*/ 26973 h 615620"/>
              <a:gd name="csX0" fmla="*/ 984725 w 7048176"/>
              <a:gd name="csY0" fmla="*/ 17448 h 606095"/>
              <a:gd name="csX1" fmla="*/ 7048176 w 7048176"/>
              <a:gd name="csY1" fmla="*/ 606095 h 606095"/>
              <a:gd name="csX2" fmla="*/ 1986117 w 7048176"/>
              <a:gd name="csY2" fmla="*/ 590072 h 606095"/>
              <a:gd name="csX3" fmla="*/ 0 w 7048176"/>
              <a:gd name="csY3" fmla="*/ 0 h 606095"/>
              <a:gd name="csX4" fmla="*/ 984725 w 7048176"/>
              <a:gd name="csY4" fmla="*/ 17448 h 606095"/>
              <a:gd name="csX0" fmla="*/ 1400650 w 7048176"/>
              <a:gd name="csY0" fmla="*/ 14273 h 606095"/>
              <a:gd name="csX1" fmla="*/ 7048176 w 7048176"/>
              <a:gd name="csY1" fmla="*/ 606095 h 606095"/>
              <a:gd name="csX2" fmla="*/ 1986117 w 7048176"/>
              <a:gd name="csY2" fmla="*/ 590072 h 606095"/>
              <a:gd name="csX3" fmla="*/ 0 w 7048176"/>
              <a:gd name="csY3" fmla="*/ 0 h 606095"/>
              <a:gd name="csX4" fmla="*/ 1400650 w 7048176"/>
              <a:gd name="csY4" fmla="*/ 14273 h 606095"/>
              <a:gd name="csX0" fmla="*/ 1429225 w 7076751"/>
              <a:gd name="csY0" fmla="*/ 4748 h 596570"/>
              <a:gd name="csX1" fmla="*/ 7076751 w 7076751"/>
              <a:gd name="csY1" fmla="*/ 596570 h 596570"/>
              <a:gd name="csX2" fmla="*/ 2014692 w 7076751"/>
              <a:gd name="csY2" fmla="*/ 580547 h 596570"/>
              <a:gd name="csX3" fmla="*/ 0 w 7076751"/>
              <a:gd name="csY3" fmla="*/ 0 h 596570"/>
              <a:gd name="csX4" fmla="*/ 1429225 w 7076751"/>
              <a:gd name="csY4" fmla="*/ 4748 h 596570"/>
              <a:gd name="csX0" fmla="*/ 1400650 w 7048176"/>
              <a:gd name="csY0" fmla="*/ 4748 h 596570"/>
              <a:gd name="csX1" fmla="*/ 7048176 w 7048176"/>
              <a:gd name="csY1" fmla="*/ 596570 h 596570"/>
              <a:gd name="csX2" fmla="*/ 1986117 w 7048176"/>
              <a:gd name="csY2" fmla="*/ 580547 h 596570"/>
              <a:gd name="csX3" fmla="*/ 0 w 7048176"/>
              <a:gd name="csY3" fmla="*/ 0 h 596570"/>
              <a:gd name="csX4" fmla="*/ 1400650 w 7048176"/>
              <a:gd name="csY4" fmla="*/ 4748 h 596570"/>
              <a:gd name="csX0" fmla="*/ 1400650 w 7048176"/>
              <a:gd name="csY0" fmla="*/ 0 h 591822"/>
              <a:gd name="csX1" fmla="*/ 7048176 w 7048176"/>
              <a:gd name="csY1" fmla="*/ 591822 h 591822"/>
              <a:gd name="csX2" fmla="*/ 1986117 w 7048176"/>
              <a:gd name="csY2" fmla="*/ 575799 h 591822"/>
              <a:gd name="csX3" fmla="*/ 0 w 7048176"/>
              <a:gd name="csY3" fmla="*/ 4777 h 591822"/>
              <a:gd name="csX4" fmla="*/ 1400650 w 7048176"/>
              <a:gd name="csY4" fmla="*/ 0 h 591822"/>
              <a:gd name="csX0" fmla="*/ 1403825 w 7051351"/>
              <a:gd name="csY0" fmla="*/ 4748 h 596570"/>
              <a:gd name="csX1" fmla="*/ 7051351 w 7051351"/>
              <a:gd name="csY1" fmla="*/ 596570 h 596570"/>
              <a:gd name="csX2" fmla="*/ 1989292 w 7051351"/>
              <a:gd name="csY2" fmla="*/ 580547 h 596570"/>
              <a:gd name="csX3" fmla="*/ 0 w 7051351"/>
              <a:gd name="csY3" fmla="*/ 0 h 596570"/>
              <a:gd name="csX4" fmla="*/ 1403825 w 7051351"/>
              <a:gd name="csY4" fmla="*/ 4748 h 596570"/>
              <a:gd name="csX0" fmla="*/ 1403825 w 7051351"/>
              <a:gd name="csY0" fmla="*/ 4748 h 894872"/>
              <a:gd name="csX1" fmla="*/ 7051351 w 7051351"/>
              <a:gd name="csY1" fmla="*/ 596570 h 894872"/>
              <a:gd name="csX2" fmla="*/ 2309967 w 7051351"/>
              <a:gd name="csY2" fmla="*/ 894872 h 894872"/>
              <a:gd name="csX3" fmla="*/ 0 w 7051351"/>
              <a:gd name="csY3" fmla="*/ 0 h 894872"/>
              <a:gd name="csX4" fmla="*/ 1403825 w 7051351"/>
              <a:gd name="csY4" fmla="*/ 4748 h 894872"/>
              <a:gd name="csX0" fmla="*/ 1403825 w 6965626"/>
              <a:gd name="csY0" fmla="*/ 4748 h 901370"/>
              <a:gd name="csX1" fmla="*/ 6965626 w 6965626"/>
              <a:gd name="csY1" fmla="*/ 901370 h 901370"/>
              <a:gd name="csX2" fmla="*/ 2309967 w 6965626"/>
              <a:gd name="csY2" fmla="*/ 894872 h 901370"/>
              <a:gd name="csX3" fmla="*/ 0 w 6965626"/>
              <a:gd name="csY3" fmla="*/ 0 h 901370"/>
              <a:gd name="csX4" fmla="*/ 1403825 w 6965626"/>
              <a:gd name="csY4" fmla="*/ 4748 h 901370"/>
              <a:gd name="csX0" fmla="*/ 1403825 w 3148228"/>
              <a:gd name="csY0" fmla="*/ 967688 h 1857812"/>
              <a:gd name="csX1" fmla="*/ 3148228 w 3148228"/>
              <a:gd name="csY1" fmla="*/ 0 h 1857812"/>
              <a:gd name="csX2" fmla="*/ 2309967 w 3148228"/>
              <a:gd name="csY2" fmla="*/ 1857812 h 1857812"/>
              <a:gd name="csX3" fmla="*/ 0 w 3148228"/>
              <a:gd name="csY3" fmla="*/ 962940 h 1857812"/>
              <a:gd name="csX4" fmla="*/ 1403825 w 3148228"/>
              <a:gd name="csY4" fmla="*/ 967688 h 1857812"/>
              <a:gd name="csX0" fmla="*/ 1403825 w 6610520"/>
              <a:gd name="csY0" fmla="*/ 941055 h 1831179"/>
              <a:gd name="csX1" fmla="*/ 6610520 w 6610520"/>
              <a:gd name="csY1" fmla="*/ 0 h 1831179"/>
              <a:gd name="csX2" fmla="*/ 2309967 w 6610520"/>
              <a:gd name="csY2" fmla="*/ 1831179 h 1831179"/>
              <a:gd name="csX3" fmla="*/ 0 w 6610520"/>
              <a:gd name="csY3" fmla="*/ 936307 h 1831179"/>
              <a:gd name="csX4" fmla="*/ 1403825 w 6610520"/>
              <a:gd name="csY4" fmla="*/ 941055 h 1831179"/>
              <a:gd name="csX0" fmla="*/ 1403825 w 6610520"/>
              <a:gd name="csY0" fmla="*/ 941055 h 941055"/>
              <a:gd name="csX1" fmla="*/ 6610520 w 6610520"/>
              <a:gd name="csY1" fmla="*/ 0 h 941055"/>
              <a:gd name="csX2" fmla="*/ 3108957 w 6610520"/>
              <a:gd name="csY2" fmla="*/ 11256 h 941055"/>
              <a:gd name="csX3" fmla="*/ 0 w 6610520"/>
              <a:gd name="csY3" fmla="*/ 936307 h 941055"/>
              <a:gd name="csX4" fmla="*/ 1403825 w 6610520"/>
              <a:gd name="csY4" fmla="*/ 941055 h 941055"/>
              <a:gd name="csX0" fmla="*/ 1403825 w 6610520"/>
              <a:gd name="csY0" fmla="*/ 948849 h 948849"/>
              <a:gd name="csX1" fmla="*/ 6610520 w 6610520"/>
              <a:gd name="csY1" fmla="*/ 7794 h 948849"/>
              <a:gd name="csX2" fmla="*/ 3099432 w 6610520"/>
              <a:gd name="csY2" fmla="*/ 0 h 948849"/>
              <a:gd name="csX3" fmla="*/ 0 w 6610520"/>
              <a:gd name="csY3" fmla="*/ 944101 h 948849"/>
              <a:gd name="csX4" fmla="*/ 1403825 w 6610520"/>
              <a:gd name="csY4" fmla="*/ 948849 h 948849"/>
              <a:gd name="csX0" fmla="*/ 1403825 w 6607345"/>
              <a:gd name="csY0" fmla="*/ 948849 h 948849"/>
              <a:gd name="csX1" fmla="*/ 6607345 w 6607345"/>
              <a:gd name="csY1" fmla="*/ 17319 h 948849"/>
              <a:gd name="csX2" fmla="*/ 3099432 w 6607345"/>
              <a:gd name="csY2" fmla="*/ 0 h 948849"/>
              <a:gd name="csX3" fmla="*/ 0 w 6607345"/>
              <a:gd name="csY3" fmla="*/ 944101 h 948849"/>
              <a:gd name="csX4" fmla="*/ 1403825 w 6607345"/>
              <a:gd name="csY4" fmla="*/ 948849 h 948849"/>
              <a:gd name="csX0" fmla="*/ 1403825 w 6607345"/>
              <a:gd name="csY0" fmla="*/ 948849 h 948849"/>
              <a:gd name="csX1" fmla="*/ 6607345 w 6607345"/>
              <a:gd name="csY1" fmla="*/ 1444 h 948849"/>
              <a:gd name="csX2" fmla="*/ 3099432 w 6607345"/>
              <a:gd name="csY2" fmla="*/ 0 h 948849"/>
              <a:gd name="csX3" fmla="*/ 0 w 6607345"/>
              <a:gd name="csY3" fmla="*/ 944101 h 948849"/>
              <a:gd name="csX4" fmla="*/ 1403825 w 6607345"/>
              <a:gd name="csY4" fmla="*/ 948849 h 948849"/>
              <a:gd name="csX0" fmla="*/ 1403825 w 6623220"/>
              <a:gd name="csY0" fmla="*/ 948849 h 948849"/>
              <a:gd name="csX1" fmla="*/ 6623220 w 6623220"/>
              <a:gd name="csY1" fmla="*/ 1444 h 948849"/>
              <a:gd name="csX2" fmla="*/ 3099432 w 6623220"/>
              <a:gd name="csY2" fmla="*/ 0 h 948849"/>
              <a:gd name="csX3" fmla="*/ 0 w 6623220"/>
              <a:gd name="csY3" fmla="*/ 944101 h 948849"/>
              <a:gd name="csX4" fmla="*/ 1403825 w 6623220"/>
              <a:gd name="csY4" fmla="*/ 948849 h 948849"/>
              <a:gd name="csX0" fmla="*/ 1403825 w 6613695"/>
              <a:gd name="csY0" fmla="*/ 948849 h 948849"/>
              <a:gd name="csX1" fmla="*/ 6613695 w 6613695"/>
              <a:gd name="csY1" fmla="*/ 1444 h 948849"/>
              <a:gd name="csX2" fmla="*/ 3099432 w 6613695"/>
              <a:gd name="csY2" fmla="*/ 0 h 948849"/>
              <a:gd name="csX3" fmla="*/ 0 w 6613695"/>
              <a:gd name="csY3" fmla="*/ 944101 h 948849"/>
              <a:gd name="csX4" fmla="*/ 1403825 w 6613695"/>
              <a:gd name="csY4" fmla="*/ 948849 h 94884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613695" h="948849">
                <a:moveTo>
                  <a:pt x="1403825" y="948849"/>
                </a:moveTo>
                <a:lnTo>
                  <a:pt x="6613695" y="1444"/>
                </a:lnTo>
                <a:lnTo>
                  <a:pt x="3099432" y="0"/>
                </a:lnTo>
                <a:lnTo>
                  <a:pt x="0" y="944101"/>
                </a:lnTo>
                <a:lnTo>
                  <a:pt x="1403825" y="948849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681CA5-0AEF-559C-08D1-38CB8B215B9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575704" y="3505171"/>
            <a:ext cx="143492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D15BD5-4FCF-80CC-4CA7-5BCB56E86027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010630" y="3071514"/>
            <a:ext cx="0" cy="43306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B79ABB-DD58-2622-BB3F-F7BC7D7618D0}"/>
              </a:ext>
            </a:extLst>
          </p:cNvPr>
          <p:cNvCxnSpPr>
            <a:cxnSpLocks/>
          </p:cNvCxnSpPr>
          <p:nvPr/>
        </p:nvCxnSpPr>
        <p:spPr>
          <a:xfrm>
            <a:off x="6005594" y="3504583"/>
            <a:ext cx="5212026" cy="175321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1AF8363-6EDE-1CAF-2550-A94A0975F1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53" y="2122666"/>
            <a:ext cx="3517467" cy="3135134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504804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61E23-93B0-7F37-386B-EBDE5D55B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78CCDA-1AE2-980D-03C7-5422CABAEFB8}"/>
              </a:ext>
            </a:extLst>
          </p:cNvPr>
          <p:cNvSpPr/>
          <p:nvPr/>
        </p:nvSpPr>
        <p:spPr>
          <a:xfrm>
            <a:off x="0" y="1407885"/>
            <a:ext cx="12192000" cy="4769078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3DCCC6-28D8-2D90-BF81-C742546E0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93" y="-2470491"/>
            <a:ext cx="1428972" cy="6262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740FDAD-0651-1707-6E49-4E9F6DD420E5}"/>
              </a:ext>
            </a:extLst>
          </p:cNvPr>
          <p:cNvSpPr/>
          <p:nvPr/>
        </p:nvSpPr>
        <p:spPr>
          <a:xfrm>
            <a:off x="1" y="-4302"/>
            <a:ext cx="12192000" cy="1559893"/>
          </a:xfrm>
          <a:prstGeom prst="rect">
            <a:avLst/>
          </a:prstGeom>
          <a:solidFill>
            <a:srgbClr val="021C34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539283-05C3-140F-7BC9-60661456D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825625"/>
            <a:ext cx="5172075" cy="4351338"/>
          </a:xfrm>
        </p:spPr>
        <p:txBody>
          <a:bodyPr>
            <a:normAutofit/>
          </a:bodyPr>
          <a:lstStyle/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Hamburger-menu</a:t>
            </a:r>
          </a:p>
          <a:p>
            <a:r>
              <a:rPr lang="en-US" dirty="0"/>
              <a:t>Card news </a:t>
            </a:r>
            <a:r>
              <a:rPr lang="en-US" dirty="0" err="1"/>
              <a:t>cliccabili</a:t>
            </a:r>
            <a:endParaRPr lang="en-US" dirty="0"/>
          </a:p>
          <a:p>
            <a:r>
              <a:rPr lang="it-IT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Carousel</a:t>
            </a:r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/>
              <a:t>orizzontale</a:t>
            </a:r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Video</a:t>
            </a: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CTA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Forme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Mappa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3200" b="1" dirty="0" err="1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Icone</a:t>
            </a:r>
            <a:endParaRPr lang="it-IT" sz="3200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0E74A7F-EB4D-0C99-3C6E-8C0DE4A5A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D95093-B692-A215-21AB-191BBC8E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8254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Sviluppo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del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sito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Gli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elementi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UI/UX</a:t>
            </a:r>
            <a:endParaRPr lang="it-IT" b="1" noProof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C11EC96-F685-27E1-E789-2BCDDDE67E70}"/>
              </a:ext>
            </a:extLst>
          </p:cNvPr>
          <p:cNvSpPr/>
          <p:nvPr/>
        </p:nvSpPr>
        <p:spPr>
          <a:xfrm>
            <a:off x="5082786" y="2463090"/>
            <a:ext cx="2426756" cy="3003348"/>
          </a:xfrm>
          <a:custGeom>
            <a:avLst/>
            <a:gdLst>
              <a:gd name="csX0" fmla="*/ 0 w 420206"/>
              <a:gd name="csY0" fmla="*/ 0 h 700258"/>
              <a:gd name="csX1" fmla="*/ 420206 w 420206"/>
              <a:gd name="csY1" fmla="*/ 0 h 700258"/>
              <a:gd name="csX2" fmla="*/ 420206 w 420206"/>
              <a:gd name="csY2" fmla="*/ 700258 h 700258"/>
              <a:gd name="csX3" fmla="*/ 0 w 420206"/>
              <a:gd name="csY3" fmla="*/ 700258 h 700258"/>
              <a:gd name="csX4" fmla="*/ 0 w 420206"/>
              <a:gd name="csY4" fmla="*/ 0 h 700258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978693 w 1398899"/>
              <a:gd name="csY3" fmla="*/ 1421777 h 1421777"/>
              <a:gd name="csX4" fmla="*/ 0 w 1398899"/>
              <a:gd name="csY4" fmla="*/ 0 h 1421777"/>
              <a:gd name="csX0" fmla="*/ 4763 w 1403662"/>
              <a:gd name="csY0" fmla="*/ 0 h 1421777"/>
              <a:gd name="csX1" fmla="*/ 1403662 w 1403662"/>
              <a:gd name="csY1" fmla="*/ 721519 h 1421777"/>
              <a:gd name="csX2" fmla="*/ 1403662 w 1403662"/>
              <a:gd name="csY2" fmla="*/ 1421777 h 1421777"/>
              <a:gd name="csX3" fmla="*/ 0 w 1403662"/>
              <a:gd name="csY3" fmla="*/ 107327 h 1421777"/>
              <a:gd name="csX4" fmla="*/ 4763 w 1403662"/>
              <a:gd name="csY4" fmla="*/ 0 h 1421777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11905 w 1398899"/>
              <a:gd name="csY3" fmla="*/ 85896 h 1421777"/>
              <a:gd name="csX4" fmla="*/ 0 w 1398899"/>
              <a:gd name="csY4" fmla="*/ 0 h 1421777"/>
              <a:gd name="csX0" fmla="*/ 0 w 1909439"/>
              <a:gd name="csY0" fmla="*/ 0 h 1551317"/>
              <a:gd name="csX1" fmla="*/ 1909439 w 1909439"/>
              <a:gd name="csY1" fmla="*/ 851059 h 1551317"/>
              <a:gd name="csX2" fmla="*/ 1909439 w 1909439"/>
              <a:gd name="csY2" fmla="*/ 1551317 h 1551317"/>
              <a:gd name="csX3" fmla="*/ 522445 w 1909439"/>
              <a:gd name="csY3" fmla="*/ 215436 h 1551317"/>
              <a:gd name="csX4" fmla="*/ 0 w 1909439"/>
              <a:gd name="csY4" fmla="*/ 0 h 1551317"/>
              <a:gd name="csX0" fmla="*/ 26195 w 1935634"/>
              <a:gd name="csY0" fmla="*/ 0 h 1551317"/>
              <a:gd name="csX1" fmla="*/ 1935634 w 1935634"/>
              <a:gd name="csY1" fmla="*/ 851059 h 1551317"/>
              <a:gd name="csX2" fmla="*/ 1935634 w 1935634"/>
              <a:gd name="csY2" fmla="*/ 1551317 h 1551317"/>
              <a:gd name="csX3" fmla="*/ 0 w 1935634"/>
              <a:gd name="csY3" fmla="*/ 611676 h 1551317"/>
              <a:gd name="csX4" fmla="*/ 26195 w 1935634"/>
              <a:gd name="csY4" fmla="*/ 0 h 1551317"/>
              <a:gd name="csX0" fmla="*/ 26195 w 2042314"/>
              <a:gd name="csY0" fmla="*/ 0 h 1551317"/>
              <a:gd name="csX1" fmla="*/ 2042314 w 2042314"/>
              <a:gd name="csY1" fmla="*/ 332899 h 1551317"/>
              <a:gd name="csX2" fmla="*/ 1935634 w 2042314"/>
              <a:gd name="csY2" fmla="*/ 1551317 h 1551317"/>
              <a:gd name="csX3" fmla="*/ 0 w 2042314"/>
              <a:gd name="csY3" fmla="*/ 611676 h 1551317"/>
              <a:gd name="csX4" fmla="*/ 26195 w 2042314"/>
              <a:gd name="csY4" fmla="*/ 0 h 1551317"/>
              <a:gd name="csX0" fmla="*/ 26195 w 2042314"/>
              <a:gd name="csY0" fmla="*/ 0 h 3791597"/>
              <a:gd name="csX1" fmla="*/ 2042314 w 2042314"/>
              <a:gd name="csY1" fmla="*/ 332899 h 3791597"/>
              <a:gd name="csX2" fmla="*/ 2042314 w 2042314"/>
              <a:gd name="csY2" fmla="*/ 3791597 h 3791597"/>
              <a:gd name="csX3" fmla="*/ 0 w 2042314"/>
              <a:gd name="csY3" fmla="*/ 611676 h 3791597"/>
              <a:gd name="csX4" fmla="*/ 26195 w 2042314"/>
              <a:gd name="csY4" fmla="*/ 0 h 3791597"/>
              <a:gd name="csX0" fmla="*/ 19845 w 2035964"/>
              <a:gd name="csY0" fmla="*/ 0 h 3791597"/>
              <a:gd name="csX1" fmla="*/ 2035964 w 2035964"/>
              <a:gd name="csY1" fmla="*/ 332899 h 3791597"/>
              <a:gd name="csX2" fmla="*/ 2035964 w 2035964"/>
              <a:gd name="csY2" fmla="*/ 3791597 h 3791597"/>
              <a:gd name="csX3" fmla="*/ 0 w 2035964"/>
              <a:gd name="csY3" fmla="*/ 357676 h 3791597"/>
              <a:gd name="csX4" fmla="*/ 19845 w 2035964"/>
              <a:gd name="csY4" fmla="*/ 0 h 3791597"/>
              <a:gd name="csX0" fmla="*/ 0 w 2041519"/>
              <a:gd name="csY0" fmla="*/ 0 h 4064647"/>
              <a:gd name="csX1" fmla="*/ 2041519 w 2041519"/>
              <a:gd name="csY1" fmla="*/ 605949 h 4064647"/>
              <a:gd name="csX2" fmla="*/ 2041519 w 2041519"/>
              <a:gd name="csY2" fmla="*/ 4064647 h 4064647"/>
              <a:gd name="csX3" fmla="*/ 5555 w 2041519"/>
              <a:gd name="csY3" fmla="*/ 630726 h 4064647"/>
              <a:gd name="csX4" fmla="*/ 0 w 2041519"/>
              <a:gd name="csY4" fmla="*/ 0 h 4064647"/>
              <a:gd name="csX0" fmla="*/ 82581 w 2035994"/>
              <a:gd name="csY0" fmla="*/ 0 h 4012260"/>
              <a:gd name="csX1" fmla="*/ 2035994 w 2035994"/>
              <a:gd name="csY1" fmla="*/ 553562 h 4012260"/>
              <a:gd name="csX2" fmla="*/ 2035994 w 2035994"/>
              <a:gd name="csY2" fmla="*/ 4012260 h 4012260"/>
              <a:gd name="csX3" fmla="*/ 30 w 2035994"/>
              <a:gd name="csY3" fmla="*/ 578339 h 4012260"/>
              <a:gd name="csX4" fmla="*/ 82581 w 2035994"/>
              <a:gd name="csY4" fmla="*/ 0 h 4012260"/>
              <a:gd name="csX0" fmla="*/ 6579 w 2036192"/>
              <a:gd name="csY0" fmla="*/ 0 h 4064647"/>
              <a:gd name="csX1" fmla="*/ 2036192 w 2036192"/>
              <a:gd name="csY1" fmla="*/ 605949 h 4064647"/>
              <a:gd name="csX2" fmla="*/ 2036192 w 2036192"/>
              <a:gd name="csY2" fmla="*/ 4064647 h 4064647"/>
              <a:gd name="csX3" fmla="*/ 228 w 2036192"/>
              <a:gd name="csY3" fmla="*/ 630726 h 4064647"/>
              <a:gd name="csX4" fmla="*/ 6579 w 2036192"/>
              <a:gd name="csY4" fmla="*/ 0 h 4064647"/>
              <a:gd name="csX0" fmla="*/ 0 w 2029613"/>
              <a:gd name="csY0" fmla="*/ 0 h 4064647"/>
              <a:gd name="csX1" fmla="*/ 2029613 w 2029613"/>
              <a:gd name="csY1" fmla="*/ 605949 h 4064647"/>
              <a:gd name="csX2" fmla="*/ 2029613 w 2029613"/>
              <a:gd name="csY2" fmla="*/ 4064647 h 4064647"/>
              <a:gd name="csX3" fmla="*/ 15081 w 2029613"/>
              <a:gd name="csY3" fmla="*/ 623583 h 4064647"/>
              <a:gd name="csX4" fmla="*/ 0 w 2029613"/>
              <a:gd name="csY4" fmla="*/ 0 h 4064647"/>
              <a:gd name="csX0" fmla="*/ 0 w 2029613"/>
              <a:gd name="csY0" fmla="*/ 0 h 4064647"/>
              <a:gd name="csX1" fmla="*/ 2029613 w 2029613"/>
              <a:gd name="csY1" fmla="*/ 605949 h 4064647"/>
              <a:gd name="csX2" fmla="*/ 2029613 w 2029613"/>
              <a:gd name="csY2" fmla="*/ 4064647 h 4064647"/>
              <a:gd name="csX3" fmla="*/ 793 w 2029613"/>
              <a:gd name="csY3" fmla="*/ 630727 h 4064647"/>
              <a:gd name="csX4" fmla="*/ 0 w 2029613"/>
              <a:gd name="csY4" fmla="*/ 0 h 4064647"/>
              <a:gd name="csX0" fmla="*/ 0 w 2029613"/>
              <a:gd name="csY0" fmla="*/ 0 h 4064647"/>
              <a:gd name="csX1" fmla="*/ 2024850 w 2029613"/>
              <a:gd name="csY1" fmla="*/ 586899 h 4064647"/>
              <a:gd name="csX2" fmla="*/ 2029613 w 2029613"/>
              <a:gd name="csY2" fmla="*/ 4064647 h 4064647"/>
              <a:gd name="csX3" fmla="*/ 793 w 2029613"/>
              <a:gd name="csY3" fmla="*/ 630727 h 4064647"/>
              <a:gd name="csX4" fmla="*/ 0 w 2029613"/>
              <a:gd name="csY4" fmla="*/ 0 h 4064647"/>
              <a:gd name="csX0" fmla="*/ 0 w 2029613"/>
              <a:gd name="csY0" fmla="*/ 0 h 4064647"/>
              <a:gd name="csX1" fmla="*/ 2024850 w 2029613"/>
              <a:gd name="csY1" fmla="*/ 591662 h 4064647"/>
              <a:gd name="csX2" fmla="*/ 2029613 w 2029613"/>
              <a:gd name="csY2" fmla="*/ 4064647 h 4064647"/>
              <a:gd name="csX3" fmla="*/ 793 w 2029613"/>
              <a:gd name="csY3" fmla="*/ 630727 h 4064647"/>
              <a:gd name="csX4" fmla="*/ 0 w 2029613"/>
              <a:gd name="csY4" fmla="*/ 0 h 4064647"/>
              <a:gd name="csX0" fmla="*/ 0 w 2058188"/>
              <a:gd name="csY0" fmla="*/ 0 h 4059885"/>
              <a:gd name="csX1" fmla="*/ 2024850 w 2058188"/>
              <a:gd name="csY1" fmla="*/ 591662 h 4059885"/>
              <a:gd name="csX2" fmla="*/ 2058188 w 2058188"/>
              <a:gd name="csY2" fmla="*/ 4059885 h 4059885"/>
              <a:gd name="csX3" fmla="*/ 793 w 2058188"/>
              <a:gd name="csY3" fmla="*/ 630727 h 4059885"/>
              <a:gd name="csX4" fmla="*/ 0 w 2058188"/>
              <a:gd name="csY4" fmla="*/ 0 h 4059885"/>
              <a:gd name="csX0" fmla="*/ 0 w 2055807"/>
              <a:gd name="csY0" fmla="*/ 0 h 4028929"/>
              <a:gd name="csX1" fmla="*/ 2024850 w 2055807"/>
              <a:gd name="csY1" fmla="*/ 591662 h 4028929"/>
              <a:gd name="csX2" fmla="*/ 2055807 w 2055807"/>
              <a:gd name="csY2" fmla="*/ 4028929 h 4028929"/>
              <a:gd name="csX3" fmla="*/ 793 w 2055807"/>
              <a:gd name="csY3" fmla="*/ 630727 h 4028929"/>
              <a:gd name="csX4" fmla="*/ 0 w 2055807"/>
              <a:gd name="csY4" fmla="*/ 0 h 4028929"/>
              <a:gd name="csX0" fmla="*/ 0 w 2043901"/>
              <a:gd name="csY0" fmla="*/ 0 h 4052742"/>
              <a:gd name="csX1" fmla="*/ 2024850 w 2043901"/>
              <a:gd name="csY1" fmla="*/ 591662 h 4052742"/>
              <a:gd name="csX2" fmla="*/ 2043901 w 2043901"/>
              <a:gd name="csY2" fmla="*/ 4052742 h 4052742"/>
              <a:gd name="csX3" fmla="*/ 793 w 2043901"/>
              <a:gd name="csY3" fmla="*/ 630727 h 4052742"/>
              <a:gd name="csX4" fmla="*/ 0 w 2043901"/>
              <a:gd name="csY4" fmla="*/ 0 h 4052742"/>
              <a:gd name="csX0" fmla="*/ 0 w 2334419"/>
              <a:gd name="csY0" fmla="*/ 0 h 4052742"/>
              <a:gd name="csX1" fmla="*/ 2334413 w 2334419"/>
              <a:gd name="csY1" fmla="*/ 905987 h 4052742"/>
              <a:gd name="csX2" fmla="*/ 2043901 w 2334419"/>
              <a:gd name="csY2" fmla="*/ 4052742 h 4052742"/>
              <a:gd name="csX3" fmla="*/ 793 w 2334419"/>
              <a:gd name="csY3" fmla="*/ 630727 h 4052742"/>
              <a:gd name="csX4" fmla="*/ 0 w 2334419"/>
              <a:gd name="csY4" fmla="*/ 0 h 4052742"/>
              <a:gd name="csX0" fmla="*/ 0 w 2334624"/>
              <a:gd name="csY0" fmla="*/ 0 h 3409804"/>
              <a:gd name="csX1" fmla="*/ 2334413 w 2334624"/>
              <a:gd name="csY1" fmla="*/ 905987 h 3409804"/>
              <a:gd name="csX2" fmla="*/ 2329651 w 2334624"/>
              <a:gd name="csY2" fmla="*/ 3409804 h 3409804"/>
              <a:gd name="csX3" fmla="*/ 793 w 2334624"/>
              <a:gd name="csY3" fmla="*/ 630727 h 3409804"/>
              <a:gd name="csX4" fmla="*/ 0 w 2334624"/>
              <a:gd name="csY4" fmla="*/ 0 h 3409804"/>
              <a:gd name="csX0" fmla="*/ 0 w 2334624"/>
              <a:gd name="csY0" fmla="*/ 0 h 3371704"/>
              <a:gd name="csX1" fmla="*/ 2334413 w 2334624"/>
              <a:gd name="csY1" fmla="*/ 867887 h 3371704"/>
              <a:gd name="csX2" fmla="*/ 2329651 w 2334624"/>
              <a:gd name="csY2" fmla="*/ 3371704 h 3371704"/>
              <a:gd name="csX3" fmla="*/ 793 w 2334624"/>
              <a:gd name="csY3" fmla="*/ 592627 h 3371704"/>
              <a:gd name="csX4" fmla="*/ 0 w 2334624"/>
              <a:gd name="csY4" fmla="*/ 0 h 3371704"/>
              <a:gd name="csX0" fmla="*/ 0 w 2334624"/>
              <a:gd name="csY0" fmla="*/ 0 h 3400279"/>
              <a:gd name="csX1" fmla="*/ 2334413 w 2334624"/>
              <a:gd name="csY1" fmla="*/ 896462 h 3400279"/>
              <a:gd name="csX2" fmla="*/ 2329651 w 2334624"/>
              <a:gd name="csY2" fmla="*/ 3400279 h 3400279"/>
              <a:gd name="csX3" fmla="*/ 793 w 2334624"/>
              <a:gd name="csY3" fmla="*/ 621202 h 3400279"/>
              <a:gd name="csX4" fmla="*/ 0 w 2334624"/>
              <a:gd name="csY4" fmla="*/ 0 h 3400279"/>
              <a:gd name="csX0" fmla="*/ 0 w 2334624"/>
              <a:gd name="csY0" fmla="*/ 0 h 3402661"/>
              <a:gd name="csX1" fmla="*/ 2334413 w 2334624"/>
              <a:gd name="csY1" fmla="*/ 898844 h 3402661"/>
              <a:gd name="csX2" fmla="*/ 2329651 w 2334624"/>
              <a:gd name="csY2" fmla="*/ 3402661 h 3402661"/>
              <a:gd name="csX3" fmla="*/ 793 w 2334624"/>
              <a:gd name="csY3" fmla="*/ 623584 h 3402661"/>
              <a:gd name="csX4" fmla="*/ 0 w 2334624"/>
              <a:gd name="csY4" fmla="*/ 0 h 3402661"/>
              <a:gd name="csX0" fmla="*/ 4260 w 2338884"/>
              <a:gd name="csY0" fmla="*/ 0 h 3402661"/>
              <a:gd name="csX1" fmla="*/ 2338673 w 2338884"/>
              <a:gd name="csY1" fmla="*/ 898844 h 3402661"/>
              <a:gd name="csX2" fmla="*/ 2333911 w 2338884"/>
              <a:gd name="csY2" fmla="*/ 3402661 h 3402661"/>
              <a:gd name="csX3" fmla="*/ 290 w 2338884"/>
              <a:gd name="csY3" fmla="*/ 654540 h 3402661"/>
              <a:gd name="csX4" fmla="*/ 4260 w 2338884"/>
              <a:gd name="csY4" fmla="*/ 0 h 3402661"/>
              <a:gd name="csX0" fmla="*/ 0 w 2334624"/>
              <a:gd name="csY0" fmla="*/ 0 h 3402661"/>
              <a:gd name="csX1" fmla="*/ 2334413 w 2334624"/>
              <a:gd name="csY1" fmla="*/ 898844 h 3402661"/>
              <a:gd name="csX2" fmla="*/ 2329651 w 2334624"/>
              <a:gd name="csY2" fmla="*/ 3402661 h 3402661"/>
              <a:gd name="csX3" fmla="*/ 3174 w 2334624"/>
              <a:gd name="csY3" fmla="*/ 659303 h 3402661"/>
              <a:gd name="csX4" fmla="*/ 0 w 2334624"/>
              <a:gd name="csY4" fmla="*/ 0 h 3402661"/>
              <a:gd name="csX0" fmla="*/ 1988 w 2336612"/>
              <a:gd name="csY0" fmla="*/ 0 h 3402661"/>
              <a:gd name="csX1" fmla="*/ 2336401 w 2336612"/>
              <a:gd name="csY1" fmla="*/ 898844 h 3402661"/>
              <a:gd name="csX2" fmla="*/ 2331639 w 2336612"/>
              <a:gd name="csY2" fmla="*/ 3402661 h 3402661"/>
              <a:gd name="csX3" fmla="*/ 399 w 2336612"/>
              <a:gd name="csY3" fmla="*/ 656922 h 3402661"/>
              <a:gd name="csX4" fmla="*/ 1988 w 2336612"/>
              <a:gd name="csY4" fmla="*/ 0 h 3402661"/>
              <a:gd name="csX0" fmla="*/ 0 w 2334624"/>
              <a:gd name="csY0" fmla="*/ 0 h 3402661"/>
              <a:gd name="csX1" fmla="*/ 2334413 w 2334624"/>
              <a:gd name="csY1" fmla="*/ 898844 h 3402661"/>
              <a:gd name="csX2" fmla="*/ 2329651 w 2334624"/>
              <a:gd name="csY2" fmla="*/ 3402661 h 3402661"/>
              <a:gd name="csX3" fmla="*/ 3174 w 2334624"/>
              <a:gd name="csY3" fmla="*/ 656922 h 3402661"/>
              <a:gd name="csX4" fmla="*/ 0 w 2334624"/>
              <a:gd name="csY4" fmla="*/ 0 h 3402661"/>
              <a:gd name="csX0" fmla="*/ 0 w 2329651"/>
              <a:gd name="csY0" fmla="*/ 0 h 3402661"/>
              <a:gd name="csX1" fmla="*/ 2322507 w 2329651"/>
              <a:gd name="csY1" fmla="*/ 898844 h 3402661"/>
              <a:gd name="csX2" fmla="*/ 2329651 w 2329651"/>
              <a:gd name="csY2" fmla="*/ 3402661 h 3402661"/>
              <a:gd name="csX3" fmla="*/ 3174 w 2329651"/>
              <a:gd name="csY3" fmla="*/ 656922 h 3402661"/>
              <a:gd name="csX4" fmla="*/ 0 w 2329651"/>
              <a:gd name="csY4" fmla="*/ 0 h 3402661"/>
              <a:gd name="csX0" fmla="*/ 0 w 2322795"/>
              <a:gd name="csY0" fmla="*/ 0 h 3383611"/>
              <a:gd name="csX1" fmla="*/ 2322507 w 2322795"/>
              <a:gd name="csY1" fmla="*/ 898844 h 3383611"/>
              <a:gd name="csX2" fmla="*/ 2320126 w 2322795"/>
              <a:gd name="csY2" fmla="*/ 3383611 h 3383611"/>
              <a:gd name="csX3" fmla="*/ 3174 w 2322795"/>
              <a:gd name="csY3" fmla="*/ 656922 h 3383611"/>
              <a:gd name="csX4" fmla="*/ 0 w 2322795"/>
              <a:gd name="csY4" fmla="*/ 0 h 3383611"/>
              <a:gd name="csX0" fmla="*/ 0 w 2322795"/>
              <a:gd name="csY0" fmla="*/ 0 h 3390755"/>
              <a:gd name="csX1" fmla="*/ 2322507 w 2322795"/>
              <a:gd name="csY1" fmla="*/ 898844 h 3390755"/>
              <a:gd name="csX2" fmla="*/ 2320126 w 2322795"/>
              <a:gd name="csY2" fmla="*/ 3390755 h 3390755"/>
              <a:gd name="csX3" fmla="*/ 3174 w 2322795"/>
              <a:gd name="csY3" fmla="*/ 656922 h 3390755"/>
              <a:gd name="csX4" fmla="*/ 0 w 2322795"/>
              <a:gd name="csY4" fmla="*/ 0 h 3390755"/>
              <a:gd name="csX0" fmla="*/ 0 w 2437932"/>
              <a:gd name="csY0" fmla="*/ 912201 h 4302956"/>
              <a:gd name="csX1" fmla="*/ 2437917 w 2437932"/>
              <a:gd name="csY1" fmla="*/ 0 h 4302956"/>
              <a:gd name="csX2" fmla="*/ 2320126 w 2437932"/>
              <a:gd name="csY2" fmla="*/ 4302956 h 4302956"/>
              <a:gd name="csX3" fmla="*/ 3174 w 2437932"/>
              <a:gd name="csY3" fmla="*/ 1569123 h 4302956"/>
              <a:gd name="csX4" fmla="*/ 0 w 2437932"/>
              <a:gd name="csY4" fmla="*/ 912201 h 4302956"/>
              <a:gd name="csX0" fmla="*/ 0 w 2438205"/>
              <a:gd name="csY0" fmla="*/ 912201 h 2989061"/>
              <a:gd name="csX1" fmla="*/ 2437917 w 2438205"/>
              <a:gd name="csY1" fmla="*/ 0 h 2989061"/>
              <a:gd name="csX2" fmla="*/ 2435535 w 2438205"/>
              <a:gd name="csY2" fmla="*/ 2989061 h 2989061"/>
              <a:gd name="csX3" fmla="*/ 3174 w 2438205"/>
              <a:gd name="csY3" fmla="*/ 1569123 h 2989061"/>
              <a:gd name="csX4" fmla="*/ 0 w 2438205"/>
              <a:gd name="csY4" fmla="*/ 912201 h 2989061"/>
              <a:gd name="csX0" fmla="*/ 535 w 2438740"/>
              <a:gd name="csY0" fmla="*/ 912201 h 2989061"/>
              <a:gd name="csX1" fmla="*/ 2438452 w 2438740"/>
              <a:gd name="csY1" fmla="*/ 0 h 2989061"/>
              <a:gd name="csX2" fmla="*/ 2436070 w 2438740"/>
              <a:gd name="csY2" fmla="*/ 2989061 h 2989061"/>
              <a:gd name="csX3" fmla="*/ 534 w 2438740"/>
              <a:gd name="csY3" fmla="*/ 1203998 h 2989061"/>
              <a:gd name="csX4" fmla="*/ 535 w 2438740"/>
              <a:gd name="csY4" fmla="*/ 912201 h 2989061"/>
              <a:gd name="csX0" fmla="*/ 535 w 2438618"/>
              <a:gd name="csY0" fmla="*/ 912201 h 3010492"/>
              <a:gd name="csX1" fmla="*/ 2438452 w 2438618"/>
              <a:gd name="csY1" fmla="*/ 0 h 3010492"/>
              <a:gd name="csX2" fmla="*/ 2431308 w 2438618"/>
              <a:gd name="csY2" fmla="*/ 3010492 h 3010492"/>
              <a:gd name="csX3" fmla="*/ 534 w 2438618"/>
              <a:gd name="csY3" fmla="*/ 1203998 h 3010492"/>
              <a:gd name="csX4" fmla="*/ 535 w 2438618"/>
              <a:gd name="csY4" fmla="*/ 912201 h 3010492"/>
              <a:gd name="csX0" fmla="*/ 535 w 2438618"/>
              <a:gd name="csY0" fmla="*/ 912201 h 2993823"/>
              <a:gd name="csX1" fmla="*/ 2438452 w 2438618"/>
              <a:gd name="csY1" fmla="*/ 0 h 2993823"/>
              <a:gd name="csX2" fmla="*/ 2431308 w 2438618"/>
              <a:gd name="csY2" fmla="*/ 2993823 h 2993823"/>
              <a:gd name="csX3" fmla="*/ 534 w 2438618"/>
              <a:gd name="csY3" fmla="*/ 1203998 h 2993823"/>
              <a:gd name="csX4" fmla="*/ 535 w 2438618"/>
              <a:gd name="csY4" fmla="*/ 912201 h 2993823"/>
              <a:gd name="csX0" fmla="*/ 535 w 2438542"/>
              <a:gd name="csY0" fmla="*/ 912201 h 2998586"/>
              <a:gd name="csX1" fmla="*/ 2438452 w 2438542"/>
              <a:gd name="csY1" fmla="*/ 0 h 2998586"/>
              <a:gd name="csX2" fmla="*/ 2421783 w 2438542"/>
              <a:gd name="csY2" fmla="*/ 2998586 h 2998586"/>
              <a:gd name="csX3" fmla="*/ 534 w 2438542"/>
              <a:gd name="csY3" fmla="*/ 1203998 h 2998586"/>
              <a:gd name="csX4" fmla="*/ 535 w 2438542"/>
              <a:gd name="csY4" fmla="*/ 912201 h 2998586"/>
              <a:gd name="csX0" fmla="*/ 535 w 2426756"/>
              <a:gd name="csY0" fmla="*/ 916963 h 3003348"/>
              <a:gd name="csX1" fmla="*/ 2426545 w 2426756"/>
              <a:gd name="csY1" fmla="*/ 0 h 3003348"/>
              <a:gd name="csX2" fmla="*/ 2421783 w 2426756"/>
              <a:gd name="csY2" fmla="*/ 3003348 h 3003348"/>
              <a:gd name="csX3" fmla="*/ 534 w 2426756"/>
              <a:gd name="csY3" fmla="*/ 1208760 h 3003348"/>
              <a:gd name="csX4" fmla="*/ 535 w 2426756"/>
              <a:gd name="csY4" fmla="*/ 916963 h 30033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26756" h="3003348">
                <a:moveTo>
                  <a:pt x="535" y="916963"/>
                </a:moveTo>
                <a:lnTo>
                  <a:pt x="2426545" y="0"/>
                </a:lnTo>
                <a:cubicBezTo>
                  <a:pt x="2428133" y="1159249"/>
                  <a:pt x="2420195" y="1844099"/>
                  <a:pt x="2421783" y="3003348"/>
                </a:cubicBezTo>
                <a:lnTo>
                  <a:pt x="534" y="1208760"/>
                </a:lnTo>
                <a:cubicBezTo>
                  <a:pt x="-1318" y="998518"/>
                  <a:pt x="2387" y="1127205"/>
                  <a:pt x="535" y="916963"/>
                </a:cubicBez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2A1880-3790-D0FA-ACFD-2E3377B99290}"/>
              </a:ext>
            </a:extLst>
          </p:cNvPr>
          <p:cNvSpPr/>
          <p:nvPr/>
        </p:nvSpPr>
        <p:spPr>
          <a:xfrm>
            <a:off x="5108863" y="2456825"/>
            <a:ext cx="5939785" cy="926623"/>
          </a:xfrm>
          <a:custGeom>
            <a:avLst/>
            <a:gdLst>
              <a:gd name="csX0" fmla="*/ 0 w 420206"/>
              <a:gd name="csY0" fmla="*/ 0 h 700258"/>
              <a:gd name="csX1" fmla="*/ 420206 w 420206"/>
              <a:gd name="csY1" fmla="*/ 0 h 700258"/>
              <a:gd name="csX2" fmla="*/ 420206 w 420206"/>
              <a:gd name="csY2" fmla="*/ 700258 h 700258"/>
              <a:gd name="csX3" fmla="*/ 0 w 420206"/>
              <a:gd name="csY3" fmla="*/ 700258 h 700258"/>
              <a:gd name="csX4" fmla="*/ 0 w 420206"/>
              <a:gd name="csY4" fmla="*/ 0 h 700258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978693 w 1398899"/>
              <a:gd name="csY3" fmla="*/ 1421777 h 1421777"/>
              <a:gd name="csX4" fmla="*/ 0 w 1398899"/>
              <a:gd name="csY4" fmla="*/ 0 h 1421777"/>
              <a:gd name="csX0" fmla="*/ 4763 w 1403662"/>
              <a:gd name="csY0" fmla="*/ 0 h 1421777"/>
              <a:gd name="csX1" fmla="*/ 1403662 w 1403662"/>
              <a:gd name="csY1" fmla="*/ 721519 h 1421777"/>
              <a:gd name="csX2" fmla="*/ 1403662 w 1403662"/>
              <a:gd name="csY2" fmla="*/ 1421777 h 1421777"/>
              <a:gd name="csX3" fmla="*/ 0 w 1403662"/>
              <a:gd name="csY3" fmla="*/ 107327 h 1421777"/>
              <a:gd name="csX4" fmla="*/ 4763 w 1403662"/>
              <a:gd name="csY4" fmla="*/ 0 h 1421777"/>
              <a:gd name="csX0" fmla="*/ 0 w 1398899"/>
              <a:gd name="csY0" fmla="*/ 0 h 1421777"/>
              <a:gd name="csX1" fmla="*/ 1398899 w 1398899"/>
              <a:gd name="csY1" fmla="*/ 721519 h 1421777"/>
              <a:gd name="csX2" fmla="*/ 1398899 w 1398899"/>
              <a:gd name="csY2" fmla="*/ 1421777 h 1421777"/>
              <a:gd name="csX3" fmla="*/ 11905 w 1398899"/>
              <a:gd name="csY3" fmla="*/ 85896 h 1421777"/>
              <a:gd name="csX4" fmla="*/ 0 w 1398899"/>
              <a:gd name="csY4" fmla="*/ 0 h 1421777"/>
              <a:gd name="csX0" fmla="*/ 640557 w 2039456"/>
              <a:gd name="csY0" fmla="*/ 0 h 1421777"/>
              <a:gd name="csX1" fmla="*/ 2039456 w 2039456"/>
              <a:gd name="csY1" fmla="*/ 721519 h 1421777"/>
              <a:gd name="csX2" fmla="*/ 2039456 w 2039456"/>
              <a:gd name="csY2" fmla="*/ 1421777 h 1421777"/>
              <a:gd name="csX3" fmla="*/ 0 w 2039456"/>
              <a:gd name="csY3" fmla="*/ 528809 h 1421777"/>
              <a:gd name="csX4" fmla="*/ 640557 w 2039456"/>
              <a:gd name="csY4" fmla="*/ 0 h 1421777"/>
              <a:gd name="csX0" fmla="*/ 640557 w 2039456"/>
              <a:gd name="csY0" fmla="*/ 0 h 1269377"/>
              <a:gd name="csX1" fmla="*/ 2039456 w 2039456"/>
              <a:gd name="csY1" fmla="*/ 721519 h 1269377"/>
              <a:gd name="csX2" fmla="*/ 1396519 w 2039456"/>
              <a:gd name="csY2" fmla="*/ 1269377 h 1269377"/>
              <a:gd name="csX3" fmla="*/ 0 w 2039456"/>
              <a:gd name="csY3" fmla="*/ 528809 h 1269377"/>
              <a:gd name="csX4" fmla="*/ 640557 w 2039456"/>
              <a:gd name="csY4" fmla="*/ 0 h 1269377"/>
              <a:gd name="csX0" fmla="*/ 697707 w 2039456"/>
              <a:gd name="csY0" fmla="*/ 14116 h 740568"/>
              <a:gd name="csX1" fmla="*/ 2039456 w 2039456"/>
              <a:gd name="csY1" fmla="*/ 192710 h 740568"/>
              <a:gd name="csX2" fmla="*/ 1396519 w 2039456"/>
              <a:gd name="csY2" fmla="*/ 740568 h 740568"/>
              <a:gd name="csX3" fmla="*/ 0 w 2039456"/>
              <a:gd name="csY3" fmla="*/ 0 h 740568"/>
              <a:gd name="csX4" fmla="*/ 697707 w 2039456"/>
              <a:gd name="csY4" fmla="*/ 14116 h 740568"/>
              <a:gd name="csX0" fmla="*/ 697707 w 6687656"/>
              <a:gd name="csY0" fmla="*/ 14116 h 741350"/>
              <a:gd name="csX1" fmla="*/ 6687656 w 6687656"/>
              <a:gd name="csY1" fmla="*/ 741350 h 741350"/>
              <a:gd name="csX2" fmla="*/ 1396519 w 6687656"/>
              <a:gd name="csY2" fmla="*/ 740568 h 741350"/>
              <a:gd name="csX3" fmla="*/ 0 w 6687656"/>
              <a:gd name="csY3" fmla="*/ 0 h 741350"/>
              <a:gd name="csX4" fmla="*/ 697707 w 6687656"/>
              <a:gd name="csY4" fmla="*/ 14116 h 741350"/>
              <a:gd name="csX0" fmla="*/ 720567 w 6710516"/>
              <a:gd name="csY0" fmla="*/ 0 h 727234"/>
              <a:gd name="csX1" fmla="*/ 6710516 w 6710516"/>
              <a:gd name="csY1" fmla="*/ 727234 h 727234"/>
              <a:gd name="csX2" fmla="*/ 1419379 w 6710516"/>
              <a:gd name="csY2" fmla="*/ 726452 h 727234"/>
              <a:gd name="csX3" fmla="*/ 0 w 6710516"/>
              <a:gd name="csY3" fmla="*/ 1124 h 727234"/>
              <a:gd name="csX4" fmla="*/ 720567 w 6710516"/>
              <a:gd name="csY4" fmla="*/ 0 h 727234"/>
              <a:gd name="csX0" fmla="*/ 1238727 w 7228676"/>
              <a:gd name="csY0" fmla="*/ 120796 h 848030"/>
              <a:gd name="csX1" fmla="*/ 7228676 w 7228676"/>
              <a:gd name="csY1" fmla="*/ 848030 h 848030"/>
              <a:gd name="csX2" fmla="*/ 1937539 w 7228676"/>
              <a:gd name="csY2" fmla="*/ 847248 h 848030"/>
              <a:gd name="csX3" fmla="*/ 0 w 7228676"/>
              <a:gd name="csY3" fmla="*/ 0 h 848030"/>
              <a:gd name="csX4" fmla="*/ 1238727 w 7228676"/>
              <a:gd name="csY4" fmla="*/ 120796 h 848030"/>
              <a:gd name="csX0" fmla="*/ 781527 w 7228676"/>
              <a:gd name="csY0" fmla="*/ 0 h 856774"/>
              <a:gd name="csX1" fmla="*/ 7228676 w 7228676"/>
              <a:gd name="csY1" fmla="*/ 856774 h 856774"/>
              <a:gd name="csX2" fmla="*/ 1937539 w 7228676"/>
              <a:gd name="csY2" fmla="*/ 855992 h 856774"/>
              <a:gd name="csX3" fmla="*/ 0 w 7228676"/>
              <a:gd name="csY3" fmla="*/ 8744 h 856774"/>
              <a:gd name="csX4" fmla="*/ 781527 w 7228676"/>
              <a:gd name="csY4" fmla="*/ 0 h 856774"/>
              <a:gd name="csX0" fmla="*/ 781527 w 7228676"/>
              <a:gd name="csY0" fmla="*/ 0 h 856774"/>
              <a:gd name="csX1" fmla="*/ 7228676 w 7228676"/>
              <a:gd name="csY1" fmla="*/ 856774 h 856774"/>
              <a:gd name="csX2" fmla="*/ 1929919 w 7228676"/>
              <a:gd name="csY2" fmla="*/ 223532 h 856774"/>
              <a:gd name="csX3" fmla="*/ 0 w 7228676"/>
              <a:gd name="csY3" fmla="*/ 8744 h 856774"/>
              <a:gd name="csX4" fmla="*/ 781527 w 7228676"/>
              <a:gd name="csY4" fmla="*/ 0 h 856774"/>
              <a:gd name="csX0" fmla="*/ 781527 w 7083896"/>
              <a:gd name="csY0" fmla="*/ 0 h 223532"/>
              <a:gd name="csX1" fmla="*/ 7083896 w 7083896"/>
              <a:gd name="csY1" fmla="*/ 163354 h 223532"/>
              <a:gd name="csX2" fmla="*/ 1929919 w 7083896"/>
              <a:gd name="csY2" fmla="*/ 223532 h 223532"/>
              <a:gd name="csX3" fmla="*/ 0 w 7083896"/>
              <a:gd name="csY3" fmla="*/ 8744 h 223532"/>
              <a:gd name="csX4" fmla="*/ 781527 w 7083896"/>
              <a:gd name="csY4" fmla="*/ 0 h 223532"/>
              <a:gd name="csX0" fmla="*/ 781527 w 7083896"/>
              <a:gd name="csY0" fmla="*/ 0 h 338614"/>
              <a:gd name="csX1" fmla="*/ 7083896 w 7083896"/>
              <a:gd name="csY1" fmla="*/ 338614 h 338614"/>
              <a:gd name="csX2" fmla="*/ 1929919 w 7083896"/>
              <a:gd name="csY2" fmla="*/ 223532 h 338614"/>
              <a:gd name="csX3" fmla="*/ 0 w 7083896"/>
              <a:gd name="csY3" fmla="*/ 8744 h 338614"/>
              <a:gd name="csX4" fmla="*/ 781527 w 7083896"/>
              <a:gd name="csY4" fmla="*/ 0 h 338614"/>
              <a:gd name="csX0" fmla="*/ 781527 w 7083896"/>
              <a:gd name="csY0" fmla="*/ 0 h 338614"/>
              <a:gd name="csX1" fmla="*/ 7083896 w 7083896"/>
              <a:gd name="csY1" fmla="*/ 338614 h 338614"/>
              <a:gd name="csX2" fmla="*/ 2028979 w 7083896"/>
              <a:gd name="csY2" fmla="*/ 322592 h 338614"/>
              <a:gd name="csX3" fmla="*/ 0 w 7083896"/>
              <a:gd name="csY3" fmla="*/ 8744 h 338614"/>
              <a:gd name="csX4" fmla="*/ 781527 w 7083896"/>
              <a:gd name="csY4" fmla="*/ 0 h 338614"/>
              <a:gd name="csX0" fmla="*/ 1378427 w 7083896"/>
              <a:gd name="csY0" fmla="*/ 0 h 525939"/>
              <a:gd name="csX1" fmla="*/ 7083896 w 7083896"/>
              <a:gd name="csY1" fmla="*/ 525939 h 525939"/>
              <a:gd name="csX2" fmla="*/ 2028979 w 7083896"/>
              <a:gd name="csY2" fmla="*/ 509917 h 525939"/>
              <a:gd name="csX3" fmla="*/ 0 w 7083896"/>
              <a:gd name="csY3" fmla="*/ 196069 h 525939"/>
              <a:gd name="csX4" fmla="*/ 1378427 w 7083896"/>
              <a:gd name="csY4" fmla="*/ 0 h 525939"/>
              <a:gd name="csX0" fmla="*/ 1006952 w 7083896"/>
              <a:gd name="csY0" fmla="*/ 0 h 338614"/>
              <a:gd name="csX1" fmla="*/ 7083896 w 7083896"/>
              <a:gd name="csY1" fmla="*/ 338614 h 338614"/>
              <a:gd name="csX2" fmla="*/ 2028979 w 7083896"/>
              <a:gd name="csY2" fmla="*/ 322592 h 338614"/>
              <a:gd name="csX3" fmla="*/ 0 w 7083896"/>
              <a:gd name="csY3" fmla="*/ 8744 h 338614"/>
              <a:gd name="csX4" fmla="*/ 1006952 w 7083896"/>
              <a:gd name="csY4" fmla="*/ 0 h 338614"/>
              <a:gd name="csX0" fmla="*/ 994252 w 7071196"/>
              <a:gd name="csY0" fmla="*/ 264306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994252 w 7071196"/>
              <a:gd name="csY4" fmla="*/ 264306 h 602920"/>
              <a:gd name="csX0" fmla="*/ 1000602 w 7071196"/>
              <a:gd name="csY0" fmla="*/ 16656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0602 w 7071196"/>
              <a:gd name="csY4" fmla="*/ 16656 h 602920"/>
              <a:gd name="csX0" fmla="*/ 995839 w 7071196"/>
              <a:gd name="csY0" fmla="*/ 951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995839 w 7071196"/>
              <a:gd name="csY4" fmla="*/ 9512 h 602920"/>
              <a:gd name="csX0" fmla="*/ 1007745 w 7071196"/>
              <a:gd name="csY0" fmla="*/ 4749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7745 w 7071196"/>
              <a:gd name="csY4" fmla="*/ 4749 h 602920"/>
              <a:gd name="csX0" fmla="*/ 843438 w 7071196"/>
              <a:gd name="csY0" fmla="*/ 0 h 605315"/>
              <a:gd name="csX1" fmla="*/ 7071196 w 7071196"/>
              <a:gd name="csY1" fmla="*/ 605315 h 605315"/>
              <a:gd name="csX2" fmla="*/ 2016279 w 7071196"/>
              <a:gd name="csY2" fmla="*/ 589293 h 605315"/>
              <a:gd name="csX3" fmla="*/ 0 w 7071196"/>
              <a:gd name="csY3" fmla="*/ 2395 h 605315"/>
              <a:gd name="csX4" fmla="*/ 843438 w 7071196"/>
              <a:gd name="csY4" fmla="*/ 0 h 605315"/>
              <a:gd name="csX0" fmla="*/ 1007744 w 7071196"/>
              <a:gd name="csY0" fmla="*/ 1189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7744 w 7071196"/>
              <a:gd name="csY4" fmla="*/ 11892 h 602920"/>
              <a:gd name="csX0" fmla="*/ 1000600 w 7071196"/>
              <a:gd name="csY0" fmla="*/ 11892 h 602920"/>
              <a:gd name="csX1" fmla="*/ 7071196 w 7071196"/>
              <a:gd name="csY1" fmla="*/ 602920 h 602920"/>
              <a:gd name="csX2" fmla="*/ 2016279 w 7071196"/>
              <a:gd name="csY2" fmla="*/ 586898 h 602920"/>
              <a:gd name="csX3" fmla="*/ 0 w 7071196"/>
              <a:gd name="csY3" fmla="*/ 0 h 602920"/>
              <a:gd name="csX4" fmla="*/ 1000600 w 7071196"/>
              <a:gd name="csY4" fmla="*/ 11892 h 602920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35329 w 7090246"/>
              <a:gd name="csY2" fmla="*/ 589279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40092 w 7090246"/>
              <a:gd name="csY2" fmla="*/ 565466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90246"/>
              <a:gd name="csY0" fmla="*/ 14273 h 605301"/>
              <a:gd name="csX1" fmla="*/ 7090246 w 7090246"/>
              <a:gd name="csY1" fmla="*/ 605301 h 605301"/>
              <a:gd name="csX2" fmla="*/ 2021042 w 7090246"/>
              <a:gd name="csY2" fmla="*/ 586897 h 605301"/>
              <a:gd name="csX3" fmla="*/ 0 w 7090246"/>
              <a:gd name="csY3" fmla="*/ 0 h 605301"/>
              <a:gd name="csX4" fmla="*/ 1019650 w 7090246"/>
              <a:gd name="csY4" fmla="*/ 14273 h 605301"/>
              <a:gd name="csX0" fmla="*/ 1019650 w 7085483"/>
              <a:gd name="csY0" fmla="*/ 14273 h 602920"/>
              <a:gd name="csX1" fmla="*/ 7085483 w 7085483"/>
              <a:gd name="csY1" fmla="*/ 602920 h 602920"/>
              <a:gd name="csX2" fmla="*/ 2021042 w 7085483"/>
              <a:gd name="csY2" fmla="*/ 586897 h 602920"/>
              <a:gd name="csX3" fmla="*/ 0 w 7085483"/>
              <a:gd name="csY3" fmla="*/ 0 h 602920"/>
              <a:gd name="csX4" fmla="*/ 1019650 w 7085483"/>
              <a:gd name="csY4" fmla="*/ 14273 h 602920"/>
              <a:gd name="csX0" fmla="*/ 1019650 w 7085483"/>
              <a:gd name="csY0" fmla="*/ 14273 h 586897"/>
              <a:gd name="csX1" fmla="*/ 7085483 w 7085483"/>
              <a:gd name="csY1" fmla="*/ 564820 h 586897"/>
              <a:gd name="csX2" fmla="*/ 2021042 w 7085483"/>
              <a:gd name="csY2" fmla="*/ 586897 h 586897"/>
              <a:gd name="csX3" fmla="*/ 0 w 7085483"/>
              <a:gd name="csY3" fmla="*/ 0 h 586897"/>
              <a:gd name="csX4" fmla="*/ 1019650 w 7085483"/>
              <a:gd name="csY4" fmla="*/ 14273 h 586897"/>
              <a:gd name="csX0" fmla="*/ 1019650 w 7083101"/>
              <a:gd name="csY0" fmla="*/ 14273 h 602920"/>
              <a:gd name="csX1" fmla="*/ 7083101 w 7083101"/>
              <a:gd name="csY1" fmla="*/ 602920 h 602920"/>
              <a:gd name="csX2" fmla="*/ 2021042 w 7083101"/>
              <a:gd name="csY2" fmla="*/ 586897 h 602920"/>
              <a:gd name="csX3" fmla="*/ 0 w 7083101"/>
              <a:gd name="csY3" fmla="*/ 0 h 602920"/>
              <a:gd name="csX4" fmla="*/ 1019650 w 7083101"/>
              <a:gd name="csY4" fmla="*/ 14273 h 602920"/>
              <a:gd name="csX0" fmla="*/ 975200 w 7038651"/>
              <a:gd name="csY0" fmla="*/ 14273 h 602920"/>
              <a:gd name="csX1" fmla="*/ 7038651 w 7038651"/>
              <a:gd name="csY1" fmla="*/ 602920 h 602920"/>
              <a:gd name="csX2" fmla="*/ 1976592 w 7038651"/>
              <a:gd name="csY2" fmla="*/ 586897 h 602920"/>
              <a:gd name="csX3" fmla="*/ 0 w 7038651"/>
              <a:gd name="csY3" fmla="*/ 0 h 602920"/>
              <a:gd name="csX4" fmla="*/ 975200 w 7038651"/>
              <a:gd name="csY4" fmla="*/ 14273 h 602920"/>
              <a:gd name="csX0" fmla="*/ 978375 w 7041826"/>
              <a:gd name="csY0" fmla="*/ 4748 h 593395"/>
              <a:gd name="csX1" fmla="*/ 7041826 w 7041826"/>
              <a:gd name="csY1" fmla="*/ 593395 h 593395"/>
              <a:gd name="csX2" fmla="*/ 1979767 w 7041826"/>
              <a:gd name="csY2" fmla="*/ 577372 h 593395"/>
              <a:gd name="csX3" fmla="*/ 0 w 7041826"/>
              <a:gd name="csY3" fmla="*/ 0 h 593395"/>
              <a:gd name="csX4" fmla="*/ 978375 w 7041826"/>
              <a:gd name="csY4" fmla="*/ 4748 h 593395"/>
              <a:gd name="csX0" fmla="*/ 991075 w 7054526"/>
              <a:gd name="csY0" fmla="*/ 17448 h 606095"/>
              <a:gd name="csX1" fmla="*/ 7054526 w 7054526"/>
              <a:gd name="csY1" fmla="*/ 606095 h 606095"/>
              <a:gd name="csX2" fmla="*/ 1992467 w 7054526"/>
              <a:gd name="csY2" fmla="*/ 590072 h 606095"/>
              <a:gd name="csX3" fmla="*/ 0 w 7054526"/>
              <a:gd name="csY3" fmla="*/ 0 h 606095"/>
              <a:gd name="csX4" fmla="*/ 991075 w 7054526"/>
              <a:gd name="csY4" fmla="*/ 17448 h 606095"/>
              <a:gd name="csX0" fmla="*/ 1006950 w 7070401"/>
              <a:gd name="csY0" fmla="*/ 20623 h 609270"/>
              <a:gd name="csX1" fmla="*/ 7070401 w 7070401"/>
              <a:gd name="csY1" fmla="*/ 609270 h 609270"/>
              <a:gd name="csX2" fmla="*/ 2008342 w 7070401"/>
              <a:gd name="csY2" fmla="*/ 593247 h 609270"/>
              <a:gd name="csX3" fmla="*/ 0 w 7070401"/>
              <a:gd name="csY3" fmla="*/ 0 h 609270"/>
              <a:gd name="csX4" fmla="*/ 1006950 w 7070401"/>
              <a:gd name="csY4" fmla="*/ 20623 h 609270"/>
              <a:gd name="csX0" fmla="*/ 991075 w 7054526"/>
              <a:gd name="csY0" fmla="*/ 20623 h 609270"/>
              <a:gd name="csX1" fmla="*/ 7054526 w 7054526"/>
              <a:gd name="csY1" fmla="*/ 609270 h 609270"/>
              <a:gd name="csX2" fmla="*/ 1992467 w 7054526"/>
              <a:gd name="csY2" fmla="*/ 593247 h 609270"/>
              <a:gd name="csX3" fmla="*/ 0 w 7054526"/>
              <a:gd name="csY3" fmla="*/ 0 h 609270"/>
              <a:gd name="csX4" fmla="*/ 991075 w 7054526"/>
              <a:gd name="csY4" fmla="*/ 20623 h 609270"/>
              <a:gd name="csX0" fmla="*/ 984725 w 7048176"/>
              <a:gd name="csY0" fmla="*/ 11098 h 599745"/>
              <a:gd name="csX1" fmla="*/ 7048176 w 7048176"/>
              <a:gd name="csY1" fmla="*/ 599745 h 599745"/>
              <a:gd name="csX2" fmla="*/ 1986117 w 7048176"/>
              <a:gd name="csY2" fmla="*/ 583722 h 599745"/>
              <a:gd name="csX3" fmla="*/ 0 w 7048176"/>
              <a:gd name="csY3" fmla="*/ 0 h 599745"/>
              <a:gd name="csX4" fmla="*/ 984725 w 7048176"/>
              <a:gd name="csY4" fmla="*/ 11098 h 599745"/>
              <a:gd name="csX0" fmla="*/ 984725 w 7048176"/>
              <a:gd name="csY0" fmla="*/ 33323 h 621970"/>
              <a:gd name="csX1" fmla="*/ 7048176 w 7048176"/>
              <a:gd name="csY1" fmla="*/ 621970 h 621970"/>
              <a:gd name="csX2" fmla="*/ 1986117 w 7048176"/>
              <a:gd name="csY2" fmla="*/ 605947 h 621970"/>
              <a:gd name="csX3" fmla="*/ 0 w 7048176"/>
              <a:gd name="csY3" fmla="*/ 0 h 621970"/>
              <a:gd name="csX4" fmla="*/ 984725 w 7048176"/>
              <a:gd name="csY4" fmla="*/ 33323 h 621970"/>
              <a:gd name="csX0" fmla="*/ 984725 w 7048176"/>
              <a:gd name="csY0" fmla="*/ 23798 h 612445"/>
              <a:gd name="csX1" fmla="*/ 7048176 w 7048176"/>
              <a:gd name="csY1" fmla="*/ 612445 h 612445"/>
              <a:gd name="csX2" fmla="*/ 1986117 w 7048176"/>
              <a:gd name="csY2" fmla="*/ 596422 h 612445"/>
              <a:gd name="csX3" fmla="*/ 0 w 7048176"/>
              <a:gd name="csY3" fmla="*/ 0 h 612445"/>
              <a:gd name="csX4" fmla="*/ 984725 w 7048176"/>
              <a:gd name="csY4" fmla="*/ 23798 h 612445"/>
              <a:gd name="csX0" fmla="*/ 984725 w 7048176"/>
              <a:gd name="csY0" fmla="*/ 14273 h 602920"/>
              <a:gd name="csX1" fmla="*/ 7048176 w 7048176"/>
              <a:gd name="csY1" fmla="*/ 602920 h 602920"/>
              <a:gd name="csX2" fmla="*/ 1986117 w 7048176"/>
              <a:gd name="csY2" fmla="*/ 586897 h 602920"/>
              <a:gd name="csX3" fmla="*/ 0 w 7048176"/>
              <a:gd name="csY3" fmla="*/ 0 h 602920"/>
              <a:gd name="csX4" fmla="*/ 984725 w 7048176"/>
              <a:gd name="csY4" fmla="*/ 14273 h 602920"/>
              <a:gd name="csX0" fmla="*/ 984725 w 7048176"/>
              <a:gd name="csY0" fmla="*/ 26973 h 615620"/>
              <a:gd name="csX1" fmla="*/ 7048176 w 7048176"/>
              <a:gd name="csY1" fmla="*/ 615620 h 615620"/>
              <a:gd name="csX2" fmla="*/ 1986117 w 7048176"/>
              <a:gd name="csY2" fmla="*/ 599597 h 615620"/>
              <a:gd name="csX3" fmla="*/ 0 w 7048176"/>
              <a:gd name="csY3" fmla="*/ 0 h 615620"/>
              <a:gd name="csX4" fmla="*/ 984725 w 7048176"/>
              <a:gd name="csY4" fmla="*/ 26973 h 615620"/>
              <a:gd name="csX0" fmla="*/ 984725 w 7048176"/>
              <a:gd name="csY0" fmla="*/ 17448 h 606095"/>
              <a:gd name="csX1" fmla="*/ 7048176 w 7048176"/>
              <a:gd name="csY1" fmla="*/ 606095 h 606095"/>
              <a:gd name="csX2" fmla="*/ 1986117 w 7048176"/>
              <a:gd name="csY2" fmla="*/ 590072 h 606095"/>
              <a:gd name="csX3" fmla="*/ 0 w 7048176"/>
              <a:gd name="csY3" fmla="*/ 0 h 606095"/>
              <a:gd name="csX4" fmla="*/ 984725 w 7048176"/>
              <a:gd name="csY4" fmla="*/ 17448 h 606095"/>
              <a:gd name="csX0" fmla="*/ 1400650 w 7048176"/>
              <a:gd name="csY0" fmla="*/ 14273 h 606095"/>
              <a:gd name="csX1" fmla="*/ 7048176 w 7048176"/>
              <a:gd name="csY1" fmla="*/ 606095 h 606095"/>
              <a:gd name="csX2" fmla="*/ 1986117 w 7048176"/>
              <a:gd name="csY2" fmla="*/ 590072 h 606095"/>
              <a:gd name="csX3" fmla="*/ 0 w 7048176"/>
              <a:gd name="csY3" fmla="*/ 0 h 606095"/>
              <a:gd name="csX4" fmla="*/ 1400650 w 7048176"/>
              <a:gd name="csY4" fmla="*/ 14273 h 606095"/>
              <a:gd name="csX0" fmla="*/ 1429225 w 7076751"/>
              <a:gd name="csY0" fmla="*/ 4748 h 596570"/>
              <a:gd name="csX1" fmla="*/ 7076751 w 7076751"/>
              <a:gd name="csY1" fmla="*/ 596570 h 596570"/>
              <a:gd name="csX2" fmla="*/ 2014692 w 7076751"/>
              <a:gd name="csY2" fmla="*/ 580547 h 596570"/>
              <a:gd name="csX3" fmla="*/ 0 w 7076751"/>
              <a:gd name="csY3" fmla="*/ 0 h 596570"/>
              <a:gd name="csX4" fmla="*/ 1429225 w 7076751"/>
              <a:gd name="csY4" fmla="*/ 4748 h 596570"/>
              <a:gd name="csX0" fmla="*/ 1400650 w 7048176"/>
              <a:gd name="csY0" fmla="*/ 4748 h 596570"/>
              <a:gd name="csX1" fmla="*/ 7048176 w 7048176"/>
              <a:gd name="csY1" fmla="*/ 596570 h 596570"/>
              <a:gd name="csX2" fmla="*/ 1986117 w 7048176"/>
              <a:gd name="csY2" fmla="*/ 580547 h 596570"/>
              <a:gd name="csX3" fmla="*/ 0 w 7048176"/>
              <a:gd name="csY3" fmla="*/ 0 h 596570"/>
              <a:gd name="csX4" fmla="*/ 1400650 w 7048176"/>
              <a:gd name="csY4" fmla="*/ 4748 h 596570"/>
              <a:gd name="csX0" fmla="*/ 1400650 w 7048176"/>
              <a:gd name="csY0" fmla="*/ 0 h 591822"/>
              <a:gd name="csX1" fmla="*/ 7048176 w 7048176"/>
              <a:gd name="csY1" fmla="*/ 591822 h 591822"/>
              <a:gd name="csX2" fmla="*/ 1986117 w 7048176"/>
              <a:gd name="csY2" fmla="*/ 575799 h 591822"/>
              <a:gd name="csX3" fmla="*/ 0 w 7048176"/>
              <a:gd name="csY3" fmla="*/ 4777 h 591822"/>
              <a:gd name="csX4" fmla="*/ 1400650 w 7048176"/>
              <a:gd name="csY4" fmla="*/ 0 h 591822"/>
              <a:gd name="csX0" fmla="*/ 1403825 w 7051351"/>
              <a:gd name="csY0" fmla="*/ 4748 h 596570"/>
              <a:gd name="csX1" fmla="*/ 7051351 w 7051351"/>
              <a:gd name="csY1" fmla="*/ 596570 h 596570"/>
              <a:gd name="csX2" fmla="*/ 1989292 w 7051351"/>
              <a:gd name="csY2" fmla="*/ 580547 h 596570"/>
              <a:gd name="csX3" fmla="*/ 0 w 7051351"/>
              <a:gd name="csY3" fmla="*/ 0 h 596570"/>
              <a:gd name="csX4" fmla="*/ 1403825 w 7051351"/>
              <a:gd name="csY4" fmla="*/ 4748 h 596570"/>
              <a:gd name="csX0" fmla="*/ 1403825 w 7051351"/>
              <a:gd name="csY0" fmla="*/ 4748 h 894872"/>
              <a:gd name="csX1" fmla="*/ 7051351 w 7051351"/>
              <a:gd name="csY1" fmla="*/ 596570 h 894872"/>
              <a:gd name="csX2" fmla="*/ 2309967 w 7051351"/>
              <a:gd name="csY2" fmla="*/ 894872 h 894872"/>
              <a:gd name="csX3" fmla="*/ 0 w 7051351"/>
              <a:gd name="csY3" fmla="*/ 0 h 894872"/>
              <a:gd name="csX4" fmla="*/ 1403825 w 7051351"/>
              <a:gd name="csY4" fmla="*/ 4748 h 894872"/>
              <a:gd name="csX0" fmla="*/ 1403825 w 6965626"/>
              <a:gd name="csY0" fmla="*/ 4748 h 901370"/>
              <a:gd name="csX1" fmla="*/ 6965626 w 6965626"/>
              <a:gd name="csY1" fmla="*/ 901370 h 901370"/>
              <a:gd name="csX2" fmla="*/ 2309967 w 6965626"/>
              <a:gd name="csY2" fmla="*/ 894872 h 901370"/>
              <a:gd name="csX3" fmla="*/ 0 w 6965626"/>
              <a:gd name="csY3" fmla="*/ 0 h 901370"/>
              <a:gd name="csX4" fmla="*/ 1403825 w 6965626"/>
              <a:gd name="csY4" fmla="*/ 4748 h 901370"/>
              <a:gd name="csX0" fmla="*/ 1403825 w 5935816"/>
              <a:gd name="csY0" fmla="*/ 905545 h 1795669"/>
              <a:gd name="csX1" fmla="*/ 5935816 w 5935816"/>
              <a:gd name="csY1" fmla="*/ 0 h 1795669"/>
              <a:gd name="csX2" fmla="*/ 2309967 w 5935816"/>
              <a:gd name="csY2" fmla="*/ 1795669 h 1795669"/>
              <a:gd name="csX3" fmla="*/ 0 w 5935816"/>
              <a:gd name="csY3" fmla="*/ 900797 h 1795669"/>
              <a:gd name="csX4" fmla="*/ 1403825 w 5935816"/>
              <a:gd name="csY4" fmla="*/ 905545 h 1795669"/>
              <a:gd name="csX0" fmla="*/ 1403825 w 5935816"/>
              <a:gd name="csY0" fmla="*/ 929798 h 929798"/>
              <a:gd name="csX1" fmla="*/ 5935816 w 5935816"/>
              <a:gd name="csY1" fmla="*/ 24253 h 929798"/>
              <a:gd name="csX2" fmla="*/ 2398743 w 5935816"/>
              <a:gd name="csY2" fmla="*/ 0 h 929798"/>
              <a:gd name="csX3" fmla="*/ 0 w 5935816"/>
              <a:gd name="csY3" fmla="*/ 925050 h 929798"/>
              <a:gd name="csX4" fmla="*/ 1403825 w 5935816"/>
              <a:gd name="csY4" fmla="*/ 929798 h 929798"/>
              <a:gd name="csX0" fmla="*/ 378300 w 5935816"/>
              <a:gd name="csY0" fmla="*/ 926623 h 926623"/>
              <a:gd name="csX1" fmla="*/ 5935816 w 5935816"/>
              <a:gd name="csY1" fmla="*/ 24253 h 926623"/>
              <a:gd name="csX2" fmla="*/ 2398743 w 5935816"/>
              <a:gd name="csY2" fmla="*/ 0 h 926623"/>
              <a:gd name="csX3" fmla="*/ 0 w 5935816"/>
              <a:gd name="csY3" fmla="*/ 925050 h 926623"/>
              <a:gd name="csX4" fmla="*/ 378300 w 5935816"/>
              <a:gd name="csY4" fmla="*/ 926623 h 926623"/>
              <a:gd name="csX0" fmla="*/ 400525 w 5958041"/>
              <a:gd name="csY0" fmla="*/ 926623 h 926623"/>
              <a:gd name="csX1" fmla="*/ 5958041 w 5958041"/>
              <a:gd name="csY1" fmla="*/ 24253 h 926623"/>
              <a:gd name="csX2" fmla="*/ 2420968 w 5958041"/>
              <a:gd name="csY2" fmla="*/ 0 h 926623"/>
              <a:gd name="csX3" fmla="*/ 0 w 5958041"/>
              <a:gd name="csY3" fmla="*/ 925050 h 926623"/>
              <a:gd name="csX4" fmla="*/ 400525 w 5958041"/>
              <a:gd name="csY4" fmla="*/ 926623 h 926623"/>
              <a:gd name="csX0" fmla="*/ 384650 w 5942166"/>
              <a:gd name="csY0" fmla="*/ 926623 h 926623"/>
              <a:gd name="csX1" fmla="*/ 5942166 w 5942166"/>
              <a:gd name="csY1" fmla="*/ 24253 h 926623"/>
              <a:gd name="csX2" fmla="*/ 2405093 w 5942166"/>
              <a:gd name="csY2" fmla="*/ 0 h 926623"/>
              <a:gd name="csX3" fmla="*/ 0 w 5942166"/>
              <a:gd name="csY3" fmla="*/ 925050 h 926623"/>
              <a:gd name="csX4" fmla="*/ 384650 w 5942166"/>
              <a:gd name="csY4" fmla="*/ 926623 h 926623"/>
              <a:gd name="csX0" fmla="*/ 387031 w 5944547"/>
              <a:gd name="csY0" fmla="*/ 926623 h 926623"/>
              <a:gd name="csX1" fmla="*/ 5944547 w 5944547"/>
              <a:gd name="csY1" fmla="*/ 24253 h 926623"/>
              <a:gd name="csX2" fmla="*/ 2407474 w 5944547"/>
              <a:gd name="csY2" fmla="*/ 0 h 926623"/>
              <a:gd name="csX3" fmla="*/ 0 w 5944547"/>
              <a:gd name="csY3" fmla="*/ 915525 h 926623"/>
              <a:gd name="csX4" fmla="*/ 387031 w 5944547"/>
              <a:gd name="csY4" fmla="*/ 926623 h 926623"/>
              <a:gd name="csX0" fmla="*/ 387031 w 5944547"/>
              <a:gd name="csY0" fmla="*/ 926623 h 926623"/>
              <a:gd name="csX1" fmla="*/ 5944547 w 5944547"/>
              <a:gd name="csY1" fmla="*/ 24253 h 926623"/>
              <a:gd name="csX2" fmla="*/ 2407474 w 5944547"/>
              <a:gd name="csY2" fmla="*/ 0 h 926623"/>
              <a:gd name="csX3" fmla="*/ 0 w 5944547"/>
              <a:gd name="csY3" fmla="*/ 925050 h 926623"/>
              <a:gd name="csX4" fmla="*/ 387031 w 5944547"/>
              <a:gd name="csY4" fmla="*/ 926623 h 926623"/>
              <a:gd name="csX0" fmla="*/ 382269 w 5939785"/>
              <a:gd name="csY0" fmla="*/ 926623 h 926623"/>
              <a:gd name="csX1" fmla="*/ 5939785 w 5939785"/>
              <a:gd name="csY1" fmla="*/ 24253 h 926623"/>
              <a:gd name="csX2" fmla="*/ 2402712 w 5939785"/>
              <a:gd name="csY2" fmla="*/ 0 h 926623"/>
              <a:gd name="csX3" fmla="*/ 0 w 5939785"/>
              <a:gd name="csY3" fmla="*/ 917906 h 926623"/>
              <a:gd name="csX4" fmla="*/ 382269 w 5939785"/>
              <a:gd name="csY4" fmla="*/ 926623 h 9266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939785" h="926623">
                <a:moveTo>
                  <a:pt x="382269" y="926623"/>
                </a:moveTo>
                <a:lnTo>
                  <a:pt x="5939785" y="24253"/>
                </a:lnTo>
                <a:lnTo>
                  <a:pt x="2402712" y="0"/>
                </a:lnTo>
                <a:lnTo>
                  <a:pt x="0" y="917906"/>
                </a:lnTo>
                <a:lnTo>
                  <a:pt x="382269" y="926623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CA1E9A-7B46-596F-C75B-8DBC507C8BDA}"/>
              </a:ext>
            </a:extLst>
          </p:cNvPr>
          <p:cNvCxnSpPr>
            <a:cxnSpLocks/>
          </p:cNvCxnSpPr>
          <p:nvPr/>
        </p:nvCxnSpPr>
        <p:spPr>
          <a:xfrm>
            <a:off x="5081458" y="3670117"/>
            <a:ext cx="41426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88B855-EE95-12B4-EA4B-523E07FF47ED}"/>
              </a:ext>
            </a:extLst>
          </p:cNvPr>
          <p:cNvCxnSpPr>
            <a:cxnSpLocks/>
          </p:cNvCxnSpPr>
          <p:nvPr/>
        </p:nvCxnSpPr>
        <p:spPr>
          <a:xfrm>
            <a:off x="5495726" y="3377671"/>
            <a:ext cx="0" cy="2924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B9DB0F-D525-A83D-A65E-6B843462B82F}"/>
              </a:ext>
            </a:extLst>
          </p:cNvPr>
          <p:cNvCxnSpPr>
            <a:cxnSpLocks/>
          </p:cNvCxnSpPr>
          <p:nvPr/>
        </p:nvCxnSpPr>
        <p:spPr>
          <a:xfrm>
            <a:off x="5485977" y="3670117"/>
            <a:ext cx="5586073" cy="177999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16BE598-9616-DB4F-2BC2-B45D25A4BA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232" y="2467586"/>
            <a:ext cx="3550818" cy="30027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796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BB83-CADF-48D0-B197-7F4684160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5DC0D2-7520-938B-7556-6A9623392700}"/>
              </a:ext>
            </a:extLst>
          </p:cNvPr>
          <p:cNvSpPr/>
          <p:nvPr/>
        </p:nvSpPr>
        <p:spPr>
          <a:xfrm>
            <a:off x="0" y="1407885"/>
            <a:ext cx="12192000" cy="4769078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93068-B03D-196B-7731-6F318FA57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213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Sviluppo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del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sito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it-IT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Accessibilità</a:t>
            </a:r>
            <a:endParaRPr lang="it-IT" b="1" noProof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E35989-CCC3-6E9C-F45F-F57E1BE2A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98" y="1825625"/>
            <a:ext cx="5172075" cy="4351338"/>
          </a:xfrm>
        </p:spPr>
        <p:txBody>
          <a:bodyPr>
            <a:normAutofit/>
          </a:bodyPr>
          <a:lstStyle/>
          <a:p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attributo </a:t>
            </a:r>
            <a:r>
              <a:rPr lang="it-IT" sz="2600" i="1" dirty="0"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alt</a:t>
            </a:r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su tutte le immagini</a:t>
            </a:r>
          </a:p>
          <a:p>
            <a:r>
              <a:rPr lang="it-IT" sz="2600" i="1" dirty="0"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aria-</a:t>
            </a:r>
            <a:r>
              <a:rPr lang="it-IT" sz="2600" i="1" dirty="0" err="1"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hidden</a:t>
            </a:r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sugli elementi decorativi</a:t>
            </a:r>
          </a:p>
          <a:p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contrasto ≥ 8:1 (fino a 21:1) </a:t>
            </a:r>
          </a:p>
          <a:p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link descrittivi (no “clicca qui”)</a:t>
            </a:r>
          </a:p>
          <a:p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layout semplice</a:t>
            </a:r>
          </a:p>
          <a:p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form con label, </a:t>
            </a:r>
            <a:r>
              <a:rPr lang="it-IT" sz="2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required</a:t>
            </a:r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pattern e </a:t>
            </a:r>
            <a:r>
              <a:rPr lang="it-IT" sz="2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autocomplete</a:t>
            </a:r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endParaRPr lang="it-IT" sz="2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2EBBCFA-0813-1EC1-9A1E-4773F15D3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2EA35E-54E7-C150-1367-0EAB038B1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844" y="1759301"/>
            <a:ext cx="5308384" cy="4066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BF423-D594-F532-D8BE-A5C14C892A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315" y="1825625"/>
            <a:ext cx="5254532" cy="4056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87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2F8EC-4CA3-2C22-1339-3031F471A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AE15B1A-842E-149A-70FB-07E8AC3815E6}"/>
              </a:ext>
            </a:extLst>
          </p:cNvPr>
          <p:cNvSpPr/>
          <p:nvPr/>
        </p:nvSpPr>
        <p:spPr>
          <a:xfrm>
            <a:off x="0" y="1407885"/>
            <a:ext cx="12192000" cy="4769078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A6BE5-DAC3-1126-5D27-B200B57C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213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Sviluppo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del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sito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it-IT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Accessibilità</a:t>
            </a:r>
            <a:endParaRPr lang="it-IT" b="1" noProof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F688129-2F5D-0A98-EC56-6FA1DEC77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E8368C-CA61-421D-9559-AD55308FE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998" y="1759301"/>
            <a:ext cx="5308384" cy="4066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8B38C-6A3B-E8EA-90AF-835873BF8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68803"/>
            <a:ext cx="5254532" cy="4056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7D5ADA7E-60E3-04A7-89B7-99BF6D377254}"/>
              </a:ext>
            </a:extLst>
          </p:cNvPr>
          <p:cNvSpPr txBox="1">
            <a:spLocks/>
          </p:cNvSpPr>
          <p:nvPr/>
        </p:nvSpPr>
        <p:spPr>
          <a:xfrm>
            <a:off x="651998" y="1825625"/>
            <a:ext cx="5172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attributo </a:t>
            </a:r>
            <a:r>
              <a:rPr lang="it-IT" sz="2600" i="1" dirty="0"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alt</a:t>
            </a:r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su tutte le immagini</a:t>
            </a:r>
          </a:p>
          <a:p>
            <a:r>
              <a:rPr lang="it-IT" sz="2600" i="1" dirty="0"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aria-</a:t>
            </a:r>
            <a:r>
              <a:rPr lang="it-IT" sz="2600" i="1" dirty="0" err="1"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hidden</a:t>
            </a:r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sugli elementi decorativi</a:t>
            </a:r>
          </a:p>
          <a:p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contrasto ≥ 8:1 (fino a 21:1)link descrittivi (no “clicca qui”)</a:t>
            </a:r>
          </a:p>
          <a:p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link descrittivi (no “clicca qui”)</a:t>
            </a:r>
          </a:p>
          <a:p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layout semplice</a:t>
            </a:r>
          </a:p>
          <a:p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form con label, </a:t>
            </a:r>
            <a:r>
              <a:rPr lang="it-IT" sz="2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required</a:t>
            </a:r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pattern e </a:t>
            </a:r>
            <a:r>
              <a:rPr lang="it-IT" sz="2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autocomplete</a:t>
            </a:r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Video </a:t>
            </a:r>
            <a:r>
              <a:rPr lang="it-IT" sz="2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muted</a:t>
            </a:r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senza </a:t>
            </a:r>
            <a:r>
              <a:rPr lang="it-IT" sz="2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autoplay</a:t>
            </a:r>
            <a:endParaRPr lang="it-IT" sz="2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it-IT" sz="2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284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FCB68-0AC8-F6BF-0EAA-0D5101309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A3F15B-41D3-26BD-14A7-2251CFB70BBE}"/>
              </a:ext>
            </a:extLst>
          </p:cNvPr>
          <p:cNvSpPr/>
          <p:nvPr/>
        </p:nvSpPr>
        <p:spPr>
          <a:xfrm>
            <a:off x="0" y="1407885"/>
            <a:ext cx="12192000" cy="4769078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E17D0-072B-0182-3449-91D38200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213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Sviluppo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del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sito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it-IT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Responsive design</a:t>
            </a:r>
            <a:endParaRPr lang="it-IT" b="1" noProof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960750F-F2B3-47D3-5092-AE763C67B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20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Breakpoint </a:t>
            </a:r>
            <a:r>
              <a:rPr lang="en-US" sz="2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utilizzati</a:t>
            </a: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</a:p>
          <a:p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≤ 480px → Mobile</a:t>
            </a:r>
          </a:p>
          <a:p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≤ 990px → Tablet</a:t>
            </a:r>
          </a:p>
          <a:p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990px → Desktop / Laptop</a:t>
            </a:r>
          </a:p>
          <a:p>
            <a:pPr marL="0" indent="0">
              <a:buNone/>
            </a:pPr>
            <a:r>
              <a:rPr lang="en-US" sz="2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Tecniche</a:t>
            </a: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principali</a:t>
            </a:r>
            <a:r>
              <a:rPr lang="en-US" sz="2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</a:p>
          <a:p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Flexbox + Grid</a:t>
            </a:r>
          </a:p>
          <a:p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flex-wrap</a:t>
            </a:r>
          </a:p>
          <a:p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max-width per </a:t>
            </a:r>
            <a:r>
              <a:rPr lang="en-US" sz="2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</a:t>
            </a:r>
            <a:r>
              <a:rPr lang="en-US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contenitori</a:t>
            </a:r>
            <a:endParaRPr lang="en-US" sz="2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0DF046E-71BF-FA1F-0A2B-F7DAF9DF3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4F2BC4-29BB-A9E3-9470-A2772EEB6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939" y="1332776"/>
            <a:ext cx="8122218" cy="48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99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18FC1-2AA2-0366-3E1D-1A651DF14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5DAD52-EFE6-C85A-D334-96352FB02387}"/>
              </a:ext>
            </a:extLst>
          </p:cNvPr>
          <p:cNvSpPr/>
          <p:nvPr/>
        </p:nvSpPr>
        <p:spPr>
          <a:xfrm>
            <a:off x="0" y="1407885"/>
            <a:ext cx="12192000" cy="4769078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629C47-2317-2C9C-E988-DB5174BF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1325563"/>
          </a:xfrm>
        </p:spPr>
        <p:txBody>
          <a:bodyPr/>
          <a:lstStyle/>
          <a:p>
            <a:r>
              <a:rPr lang="it-IT" b="1" noProof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BCC47-79D2-8B5A-E164-71B19E06D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Progettato e sviluppato una landing page istituzionale per Paradigma University che:</a:t>
            </a:r>
          </a:p>
          <a:p>
            <a:pPr marL="171450" lvl="0" indent="-171450"/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comunica autorevolezza e valori chiari</a:t>
            </a:r>
          </a:p>
          <a:p>
            <a:pPr marL="171450" lvl="0" indent="-171450"/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rispetta standard moderni di accessibilità (WCAG AA, AAA)</a:t>
            </a:r>
          </a:p>
          <a:p>
            <a:pPr marL="171450" lvl="0" indent="-171450"/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è completamente responsive</a:t>
            </a:r>
          </a:p>
          <a:p>
            <a:pPr marL="171450" lvl="0" indent="-171450"/>
            <a:r>
              <a:rPr lang="it-IT" sz="2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è stata realizzata con HTML, CSS e JavaScript </a:t>
            </a:r>
            <a:r>
              <a:rPr lang="it-IT" sz="2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vanilla</a:t>
            </a:r>
            <a:endParaRPr lang="it-IT" sz="2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</a:pPr>
            <a:endParaRPr lang="it-IT" sz="2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2F6A51-CADE-1C31-218F-4EC564F99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0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9E1B8A-F0CC-6B34-5792-9BBD1498687E}"/>
              </a:ext>
            </a:extLst>
          </p:cNvPr>
          <p:cNvSpPr/>
          <p:nvPr/>
        </p:nvSpPr>
        <p:spPr>
          <a:xfrm>
            <a:off x="0" y="1407885"/>
            <a:ext cx="12192000" cy="4769078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F64DD-1514-CBBA-BF06-F9DAE369A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1407885"/>
          </a:xfrm>
        </p:spPr>
        <p:txBody>
          <a:bodyPr/>
          <a:lstStyle/>
          <a:p>
            <a:r>
              <a:rPr lang="it-IT" b="1" noProof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Obiettivi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F756F-EAC7-68C6-C397-C7F272C1C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7932" cy="4351338"/>
          </a:xfrm>
        </p:spPr>
        <p:txBody>
          <a:bodyPr>
            <a:normAutofit/>
          </a:bodyPr>
          <a:lstStyle/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Creare un sito istituzionale credibile</a:t>
            </a: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Comunicare efficacemente i valori tramite il design</a:t>
            </a:r>
            <a:endParaRPr lang="it-IT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it-IT" dirty="0"/>
              <a:t>Applicare le migliori pratiche di web design: </a:t>
            </a:r>
            <a:endParaRPr lang="ru-RU" dirty="0"/>
          </a:p>
          <a:p>
            <a:pPr lvl="1"/>
            <a:r>
              <a:rPr lang="it-IT" sz="2800" dirty="0"/>
              <a:t>Accessibilità </a:t>
            </a:r>
          </a:p>
          <a:p>
            <a:pPr lvl="1"/>
            <a:r>
              <a:rPr lang="it-IT" sz="2800" dirty="0"/>
              <a:t>Responsive design</a:t>
            </a:r>
            <a:endParaRPr lang="ru-RU" sz="2800" dirty="0"/>
          </a:p>
          <a:p>
            <a:pPr lvl="1"/>
            <a:r>
              <a:rPr lang="it-IT" sz="2800" dirty="0"/>
              <a:t>Usabilità</a:t>
            </a:r>
          </a:p>
          <a:p>
            <a:pPr marL="0" indent="0">
              <a:buNone/>
            </a:pPr>
            <a:endParaRPr lang="it-IT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DE3417B-9D2E-F49D-5C52-01C1884B2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9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1CBB5-0D9F-362E-573D-7D7E845BE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803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6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Grazie per l</a:t>
            </a:r>
            <a:r>
              <a:rPr lang="en-US" sz="6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’</a:t>
            </a:r>
            <a:r>
              <a:rPr lang="it-IT" sz="6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attenzione!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B51AB0-7CD1-2B7B-DDF3-264D33068551}"/>
              </a:ext>
            </a:extLst>
          </p:cNvPr>
          <p:cNvSpPr txBox="1"/>
          <p:nvPr/>
        </p:nvSpPr>
        <p:spPr>
          <a:xfrm>
            <a:off x="2906610" y="3059668"/>
            <a:ext cx="637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Prodotto finale si trova su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GitHub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F7C06-4F7E-8E7E-0CC6-0F44807A2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193" y="3595066"/>
            <a:ext cx="2899613" cy="291595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91593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B7918D-843E-40BD-6A77-77759D5D1C62}"/>
              </a:ext>
            </a:extLst>
          </p:cNvPr>
          <p:cNvSpPr/>
          <p:nvPr/>
        </p:nvSpPr>
        <p:spPr>
          <a:xfrm>
            <a:off x="0" y="1407885"/>
            <a:ext cx="12192000" cy="4769078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AE3AD-0B4A-6DAA-F005-446D155C6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1407885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Competenze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attività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svolte</a:t>
            </a:r>
            <a:endParaRPr lang="it-IT" b="1" noProof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870B6-0120-CD36-34F0-C9DCAFA8B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80500" cy="4351338"/>
          </a:xfrm>
        </p:spPr>
        <p:txBody>
          <a:bodyPr/>
          <a:lstStyle/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Definizione del concept</a:t>
            </a: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Progettazione architettura informativa low-fidelity (Miro) </a:t>
            </a: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Creazione dell’UI Kit (colori, tipografia)</a:t>
            </a:r>
          </a:p>
          <a:p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Realizzazione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prototipi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high-fidelity (Figma)</a:t>
            </a:r>
          </a:p>
          <a:p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Sviluppo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front-end con HTML, CSS e JavaScript (VS Code)</a:t>
            </a:r>
          </a:p>
          <a:p>
            <a: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Implementazione principi WCAG e responsive </a:t>
            </a:r>
            <a:r>
              <a:rPr lang="it-IT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desig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n</a:t>
            </a:r>
            <a:endParaRPr lang="it-IT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21BE2D7-511B-6E22-4A83-8B392AA41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9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0AE701-B9B3-3B3D-DE13-6583373E4E06}"/>
              </a:ext>
            </a:extLst>
          </p:cNvPr>
          <p:cNvSpPr/>
          <p:nvPr/>
        </p:nvSpPr>
        <p:spPr>
          <a:xfrm>
            <a:off x="0" y="1407885"/>
            <a:ext cx="12192000" cy="4769078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D6D44-9B8B-44D8-CC43-719AAE964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8254"/>
            <a:ext cx="10515600" cy="1325563"/>
          </a:xfrm>
        </p:spPr>
        <p:txBody>
          <a:bodyPr/>
          <a:lstStyle/>
          <a:p>
            <a:r>
              <a:rPr lang="it-IT" b="1" noProof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Concept e idea di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5F3F3-4393-07FA-47DE-9BC7819B3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096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Paradigma</a:t>
            </a:r>
            <a:r>
              <a:rPr lang="en-US" b="1" dirty="0"/>
              <a:t> University</a:t>
            </a:r>
          </a:p>
          <a:p>
            <a:pPr marL="0" indent="0">
              <a:buNone/>
            </a:pPr>
            <a:r>
              <a:rPr lang="it-IT" dirty="0"/>
              <a:t>Landing page istituzionale chiara, sintetica ed elegante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Ispirazioni</a:t>
            </a:r>
            <a:r>
              <a:rPr lang="en-US" b="1" dirty="0"/>
              <a:t> </a:t>
            </a:r>
            <a:r>
              <a:rPr lang="en-US" b="1" dirty="0" err="1"/>
              <a:t>principali</a:t>
            </a:r>
            <a:r>
              <a:rPr lang="en-US" b="1" dirty="0"/>
              <a:t>:</a:t>
            </a:r>
          </a:p>
          <a:p>
            <a:r>
              <a:rPr lang="it-IT" dirty="0"/>
              <a:t>Stanford University</a:t>
            </a:r>
          </a:p>
          <a:p>
            <a:r>
              <a:rPr lang="it-IT" dirty="0"/>
              <a:t>University of Oxford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75E3F-5353-3CBA-CBE8-8FF822D06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724" y="4257676"/>
            <a:ext cx="1462893" cy="1753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9720E0-7F7A-E4FF-F8F8-ED2121597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926" y="1535992"/>
            <a:ext cx="3195415" cy="3445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1F159F-56A1-1AA9-482A-FDBCCCD05F99}"/>
              </a:ext>
            </a:extLst>
          </p:cNvPr>
          <p:cNvSpPr txBox="1"/>
          <p:nvPr/>
        </p:nvSpPr>
        <p:spPr>
          <a:xfrm>
            <a:off x="7925845" y="5045833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Il sito di Stanford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41E37-E71D-A147-F651-93F0B5BAF312}"/>
              </a:ext>
            </a:extLst>
          </p:cNvPr>
          <p:cNvSpPr txBox="1"/>
          <p:nvPr/>
        </p:nvSpPr>
        <p:spPr>
          <a:xfrm>
            <a:off x="10862997" y="4042232"/>
            <a:ext cx="9541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b="1" dirty="0"/>
              <a:t>Il sito di Oxford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22A07FA-EDDE-7A30-B7AC-177596FA08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21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D560-B861-7212-8113-D4E484BA1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1A70E5-3D03-7ED7-1AFD-F391874EE25F}"/>
              </a:ext>
            </a:extLst>
          </p:cNvPr>
          <p:cNvSpPr/>
          <p:nvPr/>
        </p:nvSpPr>
        <p:spPr>
          <a:xfrm>
            <a:off x="0" y="1407885"/>
            <a:ext cx="12192000" cy="4769078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63B1E-7FC2-D1A6-7108-A40229682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8254"/>
            <a:ext cx="10515600" cy="1325563"/>
          </a:xfrm>
        </p:spPr>
        <p:txBody>
          <a:bodyPr/>
          <a:lstStyle/>
          <a:p>
            <a:r>
              <a:rPr lang="it-IT" b="1" noProof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Concept e idea di 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B880C8-828F-8F2A-8499-87F92357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635" y="2208052"/>
            <a:ext cx="3173047" cy="38029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CC9313-F44C-3B5B-FD10-0C8C9A4C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928" y="1535992"/>
            <a:ext cx="1471390" cy="1586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583C2E-69D0-EAE9-97C8-5B84C934B2A3}"/>
              </a:ext>
            </a:extLst>
          </p:cNvPr>
          <p:cNvSpPr txBox="1"/>
          <p:nvPr/>
        </p:nvSpPr>
        <p:spPr>
          <a:xfrm>
            <a:off x="7063835" y="3122664"/>
            <a:ext cx="1933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b="1" dirty="0"/>
              <a:t>Il sito di Stanford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062D8-3C16-EA44-C0CB-FC94770F4D1F}"/>
              </a:ext>
            </a:extLst>
          </p:cNvPr>
          <p:cNvSpPr txBox="1"/>
          <p:nvPr/>
        </p:nvSpPr>
        <p:spPr>
          <a:xfrm>
            <a:off x="9527073" y="1838720"/>
            <a:ext cx="190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Il sito di Oxford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43962B2-6D3C-04C1-235E-2002D07BC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90D4B28-9B4F-C777-A153-C9D32701F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096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Paradigma</a:t>
            </a:r>
            <a:r>
              <a:rPr lang="en-US" b="1" dirty="0"/>
              <a:t> University</a:t>
            </a:r>
          </a:p>
          <a:p>
            <a:pPr marL="0" indent="0">
              <a:buNone/>
            </a:pPr>
            <a:r>
              <a:rPr lang="it-IT" dirty="0"/>
              <a:t>Landing page istituzionale chiara, sintetica ed elegante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Ispirazioni</a:t>
            </a:r>
            <a:r>
              <a:rPr lang="en-US" b="1" dirty="0"/>
              <a:t> </a:t>
            </a:r>
            <a:r>
              <a:rPr lang="en-US" b="1" dirty="0" err="1"/>
              <a:t>principali</a:t>
            </a:r>
            <a:r>
              <a:rPr lang="en-US" b="1" dirty="0"/>
              <a:t>:</a:t>
            </a:r>
          </a:p>
          <a:p>
            <a:r>
              <a:rPr lang="it-IT" dirty="0"/>
              <a:t>Stanford University</a:t>
            </a:r>
          </a:p>
          <a:p>
            <a:r>
              <a:rPr lang="it-IT" dirty="0"/>
              <a:t>University of Oxford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60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21C34">
                <a:lumMod val="91000"/>
                <a:lumOff val="9000"/>
              </a:srgbClr>
            </a:gs>
            <a:gs pos="40000">
              <a:srgbClr val="021C34">
                <a:lumMod val="100000"/>
              </a:srgbClr>
            </a:gs>
            <a:gs pos="100000">
              <a:srgbClr val="021C34">
                <a:lumMod val="50000"/>
              </a:srgb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E5FBC7-5CAC-7FAD-BEE9-64EC1B8ABB35}"/>
              </a:ext>
            </a:extLst>
          </p:cNvPr>
          <p:cNvSpPr/>
          <p:nvPr/>
        </p:nvSpPr>
        <p:spPr>
          <a:xfrm>
            <a:off x="1" y="-4302"/>
            <a:ext cx="12192000" cy="1559893"/>
          </a:xfrm>
          <a:prstGeom prst="rect">
            <a:avLst/>
          </a:prstGeom>
          <a:solidFill>
            <a:srgbClr val="021C34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28347-C264-B063-443E-335D9F55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021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Progettazione a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bassa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fedeltà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– Miro</a:t>
            </a:r>
            <a:endParaRPr lang="it-IT" b="1" noProof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01ED4E8-AEDD-6F29-F752-A2E4CBEDB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7212" y="1703703"/>
            <a:ext cx="973180" cy="3686174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1E074D3-A2B8-2868-E88A-F7F982F067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3444" y="1703703"/>
            <a:ext cx="393331" cy="281940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53788170-C20C-94AD-B8B5-9735E4C15E0D}"/>
              </a:ext>
            </a:extLst>
          </p:cNvPr>
          <p:cNvGrpSpPr/>
          <p:nvPr/>
        </p:nvGrpSpPr>
        <p:grpSpPr>
          <a:xfrm>
            <a:off x="5340829" y="1703703"/>
            <a:ext cx="3972366" cy="4954364"/>
            <a:chOff x="7992155" y="1546223"/>
            <a:chExt cx="3972366" cy="4954364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E326B37-DC25-2549-5A7C-7BFE878A8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92155" y="1546223"/>
              <a:ext cx="1351190" cy="4954364"/>
            </a:xfrm>
            <a:prstGeom prst="rect">
              <a:avLst/>
            </a:prstGeom>
          </p:spPr>
        </p:pic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BDE18452-B347-F13E-9CC4-21EE2CACDC81}"/>
                </a:ext>
              </a:extLst>
            </p:cNvPr>
            <p:cNvSpPr/>
            <p:nvPr/>
          </p:nvSpPr>
          <p:spPr>
            <a:xfrm rot="10800000">
              <a:off x="9404640" y="1546223"/>
              <a:ext cx="258409" cy="723536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Left Bracket 17">
              <a:extLst>
                <a:ext uri="{FF2B5EF4-FFF2-40B4-BE49-F238E27FC236}">
                  <a16:creationId xmlns:a16="http://schemas.microsoft.com/office/drawing/2014/main" id="{014DB133-873D-1193-BFEC-5DCED6EB99D0}"/>
                </a:ext>
              </a:extLst>
            </p:cNvPr>
            <p:cNvSpPr/>
            <p:nvPr/>
          </p:nvSpPr>
          <p:spPr>
            <a:xfrm rot="10800000">
              <a:off x="9404640" y="2270541"/>
              <a:ext cx="258409" cy="208133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Left Bracket 19">
              <a:extLst>
                <a:ext uri="{FF2B5EF4-FFF2-40B4-BE49-F238E27FC236}">
                  <a16:creationId xmlns:a16="http://schemas.microsoft.com/office/drawing/2014/main" id="{E9B7860A-A731-A69F-6B87-D60D3B1F6C74}"/>
                </a:ext>
              </a:extLst>
            </p:cNvPr>
            <p:cNvSpPr/>
            <p:nvPr/>
          </p:nvSpPr>
          <p:spPr>
            <a:xfrm rot="10800000">
              <a:off x="9404640" y="3256799"/>
              <a:ext cx="258409" cy="628522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Left Bracket 27">
              <a:extLst>
                <a:ext uri="{FF2B5EF4-FFF2-40B4-BE49-F238E27FC236}">
                  <a16:creationId xmlns:a16="http://schemas.microsoft.com/office/drawing/2014/main" id="{9DFC7974-9E4C-5C8C-1C44-45B28FE812AD}"/>
                </a:ext>
              </a:extLst>
            </p:cNvPr>
            <p:cNvSpPr/>
            <p:nvPr/>
          </p:nvSpPr>
          <p:spPr>
            <a:xfrm rot="10800000">
              <a:off x="9404640" y="4314457"/>
              <a:ext cx="258409" cy="517795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Left Bracket 28">
              <a:extLst>
                <a:ext uri="{FF2B5EF4-FFF2-40B4-BE49-F238E27FC236}">
                  <a16:creationId xmlns:a16="http://schemas.microsoft.com/office/drawing/2014/main" id="{0F1C77B8-DA2F-5229-B2CC-46AC1A796C95}"/>
                </a:ext>
              </a:extLst>
            </p:cNvPr>
            <p:cNvSpPr/>
            <p:nvPr/>
          </p:nvSpPr>
          <p:spPr>
            <a:xfrm rot="10800000">
              <a:off x="9404640" y="3886101"/>
              <a:ext cx="258409" cy="427575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8115DBFD-F029-44C2-07F3-45E86ECD3131}"/>
                </a:ext>
              </a:extLst>
            </p:cNvPr>
            <p:cNvSpPr/>
            <p:nvPr/>
          </p:nvSpPr>
          <p:spPr>
            <a:xfrm rot="10800000">
              <a:off x="9404640" y="4832252"/>
              <a:ext cx="258409" cy="555625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Left Bracket 30">
              <a:extLst>
                <a:ext uri="{FF2B5EF4-FFF2-40B4-BE49-F238E27FC236}">
                  <a16:creationId xmlns:a16="http://schemas.microsoft.com/office/drawing/2014/main" id="{8B4A080A-0438-FA04-DF21-7F2F1459BC49}"/>
                </a:ext>
              </a:extLst>
            </p:cNvPr>
            <p:cNvSpPr/>
            <p:nvPr/>
          </p:nvSpPr>
          <p:spPr>
            <a:xfrm rot="10800000">
              <a:off x="9404640" y="5387877"/>
              <a:ext cx="258409" cy="777344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Left Bracket 31">
              <a:extLst>
                <a:ext uri="{FF2B5EF4-FFF2-40B4-BE49-F238E27FC236}">
                  <a16:creationId xmlns:a16="http://schemas.microsoft.com/office/drawing/2014/main" id="{540C65EA-C67B-8FC9-B2A3-6AABBC1D7D2A}"/>
                </a:ext>
              </a:extLst>
            </p:cNvPr>
            <p:cNvSpPr/>
            <p:nvPr/>
          </p:nvSpPr>
          <p:spPr>
            <a:xfrm rot="10800000">
              <a:off x="9404640" y="6165221"/>
              <a:ext cx="258409" cy="328918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Left Bracket 32">
              <a:extLst>
                <a:ext uri="{FF2B5EF4-FFF2-40B4-BE49-F238E27FC236}">
                  <a16:creationId xmlns:a16="http://schemas.microsoft.com/office/drawing/2014/main" id="{32E5FEC2-08D7-7805-F65A-FBA548D60C32}"/>
                </a:ext>
              </a:extLst>
            </p:cNvPr>
            <p:cNvSpPr/>
            <p:nvPr/>
          </p:nvSpPr>
          <p:spPr>
            <a:xfrm rot="10800000">
              <a:off x="9404640" y="2479456"/>
              <a:ext cx="258409" cy="777662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F608C7-F99D-1DAB-7609-53297D89A2A8}"/>
                </a:ext>
              </a:extLst>
            </p:cNvPr>
            <p:cNvSpPr txBox="1"/>
            <p:nvPr/>
          </p:nvSpPr>
          <p:spPr>
            <a:xfrm>
              <a:off x="9761660" y="1688628"/>
              <a:ext cx="1579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Hero</a:t>
              </a:r>
              <a:endParaRPr lang="it-IT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648071-1E4A-6D3F-9A1B-35FCDF5563BB}"/>
                </a:ext>
              </a:extLst>
            </p:cNvPr>
            <p:cNvSpPr txBox="1"/>
            <p:nvPr/>
          </p:nvSpPr>
          <p:spPr>
            <a:xfrm>
              <a:off x="9761660" y="2186001"/>
              <a:ext cx="832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About</a:t>
              </a:r>
              <a:endParaRPr lang="it-IT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EA22B3-BDBC-34A9-D0FE-19291C204188}"/>
                </a:ext>
              </a:extLst>
            </p:cNvPr>
            <p:cNvSpPr txBox="1"/>
            <p:nvPr/>
          </p:nvSpPr>
          <p:spPr>
            <a:xfrm>
              <a:off x="9761660" y="2675353"/>
              <a:ext cx="1681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News</a:t>
              </a:r>
              <a:endParaRPr lang="it-IT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24D4328-1CCE-E64E-137A-F1B3CF33F3B5}"/>
                </a:ext>
              </a:extLst>
            </p:cNvPr>
            <p:cNvSpPr txBox="1"/>
            <p:nvPr/>
          </p:nvSpPr>
          <p:spPr>
            <a:xfrm>
              <a:off x="9761660" y="3333146"/>
              <a:ext cx="1579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Le </a:t>
              </a:r>
              <a:r>
                <a:rPr lang="en-US" dirty="0" err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storie</a:t>
              </a:r>
              <a:endParaRPr lang="it-IT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B3435C-73C8-026C-79F9-9A614B21E740}"/>
                </a:ext>
              </a:extLst>
            </p:cNvPr>
            <p:cNvSpPr txBox="1"/>
            <p:nvPr/>
          </p:nvSpPr>
          <p:spPr>
            <a:xfrm>
              <a:off x="9761660" y="3886666"/>
              <a:ext cx="1681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Achievements</a:t>
              </a:r>
              <a:endParaRPr lang="it-IT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2A08F9-367D-83FF-282D-9C85D64E7FAB}"/>
                </a:ext>
              </a:extLst>
            </p:cNvPr>
            <p:cNvSpPr txBox="1"/>
            <p:nvPr/>
          </p:nvSpPr>
          <p:spPr>
            <a:xfrm>
              <a:off x="9761660" y="4359976"/>
              <a:ext cx="1681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Campus Life</a:t>
              </a:r>
              <a:endParaRPr lang="it-IT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2BF2A1-902A-261A-3AFC-FB8B2B24FD8E}"/>
                </a:ext>
              </a:extLst>
            </p:cNvPr>
            <p:cNvSpPr txBox="1"/>
            <p:nvPr/>
          </p:nvSpPr>
          <p:spPr>
            <a:xfrm>
              <a:off x="9761660" y="4897454"/>
              <a:ext cx="1681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Admission</a:t>
              </a:r>
              <a:endParaRPr lang="it-IT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029972-069A-3488-10B5-329FCA681F4A}"/>
                </a:ext>
              </a:extLst>
            </p:cNvPr>
            <p:cNvSpPr txBox="1"/>
            <p:nvPr/>
          </p:nvSpPr>
          <p:spPr>
            <a:xfrm>
              <a:off x="9761660" y="5531184"/>
              <a:ext cx="2202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Contact us + Map</a:t>
              </a:r>
              <a:endParaRPr lang="it-IT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624A9E-915B-B042-FB48-8A87E742E52B}"/>
                </a:ext>
              </a:extLst>
            </p:cNvPr>
            <p:cNvSpPr txBox="1"/>
            <p:nvPr/>
          </p:nvSpPr>
          <p:spPr>
            <a:xfrm>
              <a:off x="9761660" y="6124808"/>
              <a:ext cx="1681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Footer</a:t>
              </a:r>
              <a:endParaRPr lang="it-IT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62E245F5-4F0C-5071-B0A8-A748776E32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7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B6626-8D66-C6BA-CC66-9B8E94DBE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73803EC6-5F6A-7ED5-6EF4-6BBEAB4D89F1}"/>
              </a:ext>
            </a:extLst>
          </p:cNvPr>
          <p:cNvGrpSpPr/>
          <p:nvPr/>
        </p:nvGrpSpPr>
        <p:grpSpPr>
          <a:xfrm>
            <a:off x="1676400" y="2424029"/>
            <a:ext cx="11967029" cy="14925366"/>
            <a:chOff x="7992155" y="1546223"/>
            <a:chExt cx="3972366" cy="4954364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237DD38-07EE-AC50-6A86-A06D756A5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92155" y="1546223"/>
              <a:ext cx="1351190" cy="4954364"/>
            </a:xfrm>
            <a:prstGeom prst="rect">
              <a:avLst/>
            </a:prstGeom>
          </p:spPr>
        </p:pic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672CD0C2-A24A-3381-F9A5-F247CA98DE18}"/>
                </a:ext>
              </a:extLst>
            </p:cNvPr>
            <p:cNvSpPr/>
            <p:nvPr/>
          </p:nvSpPr>
          <p:spPr>
            <a:xfrm rot="10800000">
              <a:off x="9404640" y="1546223"/>
              <a:ext cx="258409" cy="723536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Left Bracket 17">
              <a:extLst>
                <a:ext uri="{FF2B5EF4-FFF2-40B4-BE49-F238E27FC236}">
                  <a16:creationId xmlns:a16="http://schemas.microsoft.com/office/drawing/2014/main" id="{3103E105-A9B3-4BFC-C4CE-7A846E33AF60}"/>
                </a:ext>
              </a:extLst>
            </p:cNvPr>
            <p:cNvSpPr/>
            <p:nvPr/>
          </p:nvSpPr>
          <p:spPr>
            <a:xfrm rot="10800000">
              <a:off x="9404640" y="2270541"/>
              <a:ext cx="258409" cy="208133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Left Bracket 19">
              <a:extLst>
                <a:ext uri="{FF2B5EF4-FFF2-40B4-BE49-F238E27FC236}">
                  <a16:creationId xmlns:a16="http://schemas.microsoft.com/office/drawing/2014/main" id="{042748A6-EF5B-2EE5-3C92-D9CA48C85C7A}"/>
                </a:ext>
              </a:extLst>
            </p:cNvPr>
            <p:cNvSpPr/>
            <p:nvPr/>
          </p:nvSpPr>
          <p:spPr>
            <a:xfrm rot="10800000">
              <a:off x="9404640" y="3256799"/>
              <a:ext cx="258409" cy="628522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Left Bracket 27">
              <a:extLst>
                <a:ext uri="{FF2B5EF4-FFF2-40B4-BE49-F238E27FC236}">
                  <a16:creationId xmlns:a16="http://schemas.microsoft.com/office/drawing/2014/main" id="{3D11FB46-B9AB-EA0A-D3DE-CE0C9F8BFBC2}"/>
                </a:ext>
              </a:extLst>
            </p:cNvPr>
            <p:cNvSpPr/>
            <p:nvPr/>
          </p:nvSpPr>
          <p:spPr>
            <a:xfrm rot="10800000">
              <a:off x="9404640" y="4314457"/>
              <a:ext cx="258409" cy="517795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Left Bracket 28">
              <a:extLst>
                <a:ext uri="{FF2B5EF4-FFF2-40B4-BE49-F238E27FC236}">
                  <a16:creationId xmlns:a16="http://schemas.microsoft.com/office/drawing/2014/main" id="{E51B6507-2B99-17C3-1A48-CFF1676BABCF}"/>
                </a:ext>
              </a:extLst>
            </p:cNvPr>
            <p:cNvSpPr/>
            <p:nvPr/>
          </p:nvSpPr>
          <p:spPr>
            <a:xfrm rot="10800000">
              <a:off x="9404640" y="3886101"/>
              <a:ext cx="258409" cy="427575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E8B9D5DA-EDA5-4F1C-87EC-5BFB83122A23}"/>
                </a:ext>
              </a:extLst>
            </p:cNvPr>
            <p:cNvSpPr/>
            <p:nvPr/>
          </p:nvSpPr>
          <p:spPr>
            <a:xfrm rot="10800000">
              <a:off x="9404640" y="4832252"/>
              <a:ext cx="258409" cy="555625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Left Bracket 30">
              <a:extLst>
                <a:ext uri="{FF2B5EF4-FFF2-40B4-BE49-F238E27FC236}">
                  <a16:creationId xmlns:a16="http://schemas.microsoft.com/office/drawing/2014/main" id="{81F58824-EDF4-7A7E-EE07-25ED7AF7E24C}"/>
                </a:ext>
              </a:extLst>
            </p:cNvPr>
            <p:cNvSpPr/>
            <p:nvPr/>
          </p:nvSpPr>
          <p:spPr>
            <a:xfrm rot="10800000">
              <a:off x="9404640" y="5387877"/>
              <a:ext cx="258409" cy="777344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Left Bracket 31">
              <a:extLst>
                <a:ext uri="{FF2B5EF4-FFF2-40B4-BE49-F238E27FC236}">
                  <a16:creationId xmlns:a16="http://schemas.microsoft.com/office/drawing/2014/main" id="{10112DC3-B9EE-B210-CD87-46607973674F}"/>
                </a:ext>
              </a:extLst>
            </p:cNvPr>
            <p:cNvSpPr/>
            <p:nvPr/>
          </p:nvSpPr>
          <p:spPr>
            <a:xfrm rot="10800000">
              <a:off x="9404640" y="6165221"/>
              <a:ext cx="258409" cy="328918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Left Bracket 32">
              <a:extLst>
                <a:ext uri="{FF2B5EF4-FFF2-40B4-BE49-F238E27FC236}">
                  <a16:creationId xmlns:a16="http://schemas.microsoft.com/office/drawing/2014/main" id="{3CE96360-FB5A-16E3-5582-1B2AB4BD05A7}"/>
                </a:ext>
              </a:extLst>
            </p:cNvPr>
            <p:cNvSpPr/>
            <p:nvPr/>
          </p:nvSpPr>
          <p:spPr>
            <a:xfrm rot="10800000">
              <a:off x="9404640" y="2479456"/>
              <a:ext cx="258409" cy="777662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A0F0365-49E4-68C0-0DE5-94E62BB93A0C}"/>
                </a:ext>
              </a:extLst>
            </p:cNvPr>
            <p:cNvSpPr txBox="1"/>
            <p:nvPr/>
          </p:nvSpPr>
          <p:spPr>
            <a:xfrm>
              <a:off x="9761660" y="1747770"/>
              <a:ext cx="627405" cy="27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Hero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29B02F-37BB-5065-1979-E9EF116C538C}"/>
                </a:ext>
              </a:extLst>
            </p:cNvPr>
            <p:cNvSpPr txBox="1"/>
            <p:nvPr/>
          </p:nvSpPr>
          <p:spPr>
            <a:xfrm>
              <a:off x="9761660" y="2229418"/>
              <a:ext cx="832928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About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644434-7323-29A6-99F1-A1BB1E55C02B}"/>
                </a:ext>
              </a:extLst>
            </p:cNvPr>
            <p:cNvSpPr txBox="1"/>
            <p:nvPr/>
          </p:nvSpPr>
          <p:spPr>
            <a:xfrm>
              <a:off x="9761660" y="2734494"/>
              <a:ext cx="1681084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News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476D8E-662D-38AE-FD8C-7A9456B4A3F5}"/>
                </a:ext>
              </a:extLst>
            </p:cNvPr>
            <p:cNvSpPr txBox="1"/>
            <p:nvPr/>
          </p:nvSpPr>
          <p:spPr>
            <a:xfrm>
              <a:off x="9761660" y="3437772"/>
              <a:ext cx="1579688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Le </a:t>
              </a:r>
              <a:r>
                <a:rPr lang="en-US" sz="4800" dirty="0" err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storie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AE9531-5A8B-9F8A-4329-0EE1044B1757}"/>
                </a:ext>
              </a:extLst>
            </p:cNvPr>
            <p:cNvSpPr txBox="1"/>
            <p:nvPr/>
          </p:nvSpPr>
          <p:spPr>
            <a:xfrm>
              <a:off x="9761660" y="3946859"/>
              <a:ext cx="1681084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Achievements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4FE92E4-650A-B57A-9FBB-77FE7A8D512D}"/>
                </a:ext>
              </a:extLst>
            </p:cNvPr>
            <p:cNvSpPr txBox="1"/>
            <p:nvPr/>
          </p:nvSpPr>
          <p:spPr>
            <a:xfrm>
              <a:off x="9761660" y="4428507"/>
              <a:ext cx="1681084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Campus Life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B8932E6-D999-5E70-4975-9AABD0AB5E3F}"/>
                </a:ext>
              </a:extLst>
            </p:cNvPr>
            <p:cNvSpPr txBox="1"/>
            <p:nvPr/>
          </p:nvSpPr>
          <p:spPr>
            <a:xfrm>
              <a:off x="9761660" y="4957982"/>
              <a:ext cx="1681084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Admission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F5B03B5-1198-1D83-553D-7CBDB2C1B0A3}"/>
                </a:ext>
              </a:extLst>
            </p:cNvPr>
            <p:cNvSpPr txBox="1"/>
            <p:nvPr/>
          </p:nvSpPr>
          <p:spPr>
            <a:xfrm>
              <a:off x="9761660" y="5624467"/>
              <a:ext cx="2202861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Contact us + Map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BF05EB1-A2F8-7D46-AA1C-5F504B425FC2}"/>
                </a:ext>
              </a:extLst>
            </p:cNvPr>
            <p:cNvSpPr txBox="1"/>
            <p:nvPr/>
          </p:nvSpPr>
          <p:spPr>
            <a:xfrm>
              <a:off x="9761660" y="6124808"/>
              <a:ext cx="1681084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Footer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78ED442-050D-0E2D-C807-FFDD137219F6}"/>
              </a:ext>
            </a:extLst>
          </p:cNvPr>
          <p:cNvSpPr/>
          <p:nvPr/>
        </p:nvSpPr>
        <p:spPr>
          <a:xfrm>
            <a:off x="1" y="-4302"/>
            <a:ext cx="12192000" cy="1559893"/>
          </a:xfrm>
          <a:prstGeom prst="rect">
            <a:avLst/>
          </a:prstGeom>
          <a:solidFill>
            <a:srgbClr val="021C34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59A25-9DFD-6144-71AD-180666911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021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Progettazione a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bassa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fedeltà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– Miro</a:t>
            </a:r>
            <a:endParaRPr lang="it-IT" b="1" noProof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9DF0806-66C9-32AF-4DF1-A18F6ADAB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162102" y="1712342"/>
            <a:ext cx="973180" cy="3686174"/>
          </a:xfr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5C317B9-63A7-DDED-F11A-7B20D55465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685870" y="1712342"/>
            <a:ext cx="393331" cy="2819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294D92B-3D9F-8088-C95D-2EA03148C1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73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6BE82-18B8-5464-99B1-00B385BB3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3AF58E2-0BAF-1217-3C9B-A41BDF69B0BF}"/>
              </a:ext>
            </a:extLst>
          </p:cNvPr>
          <p:cNvGrpSpPr/>
          <p:nvPr/>
        </p:nvGrpSpPr>
        <p:grpSpPr>
          <a:xfrm>
            <a:off x="1676400" y="-614896"/>
            <a:ext cx="11967029" cy="14925366"/>
            <a:chOff x="7992155" y="1546223"/>
            <a:chExt cx="3972366" cy="4954364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EFFD241-FCE9-9FCB-EFD3-8394A10EF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92155" y="1546223"/>
              <a:ext cx="1351190" cy="4954364"/>
            </a:xfrm>
            <a:prstGeom prst="rect">
              <a:avLst/>
            </a:prstGeom>
          </p:spPr>
        </p:pic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84241677-5F42-2715-89F4-D8A07259A3B5}"/>
                </a:ext>
              </a:extLst>
            </p:cNvPr>
            <p:cNvSpPr/>
            <p:nvPr/>
          </p:nvSpPr>
          <p:spPr>
            <a:xfrm rot="10800000">
              <a:off x="9404640" y="1546223"/>
              <a:ext cx="258409" cy="723536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Left Bracket 17">
              <a:extLst>
                <a:ext uri="{FF2B5EF4-FFF2-40B4-BE49-F238E27FC236}">
                  <a16:creationId xmlns:a16="http://schemas.microsoft.com/office/drawing/2014/main" id="{3F8182BD-1247-7289-947E-A0AFC22FFE32}"/>
                </a:ext>
              </a:extLst>
            </p:cNvPr>
            <p:cNvSpPr/>
            <p:nvPr/>
          </p:nvSpPr>
          <p:spPr>
            <a:xfrm rot="10800000">
              <a:off x="9404640" y="2270541"/>
              <a:ext cx="258409" cy="208133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Left Bracket 19">
              <a:extLst>
                <a:ext uri="{FF2B5EF4-FFF2-40B4-BE49-F238E27FC236}">
                  <a16:creationId xmlns:a16="http://schemas.microsoft.com/office/drawing/2014/main" id="{837B31D0-13B2-AB8B-7D14-84312BFD8405}"/>
                </a:ext>
              </a:extLst>
            </p:cNvPr>
            <p:cNvSpPr/>
            <p:nvPr/>
          </p:nvSpPr>
          <p:spPr>
            <a:xfrm rot="10800000">
              <a:off x="9404640" y="3256799"/>
              <a:ext cx="258409" cy="628522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Left Bracket 27">
              <a:extLst>
                <a:ext uri="{FF2B5EF4-FFF2-40B4-BE49-F238E27FC236}">
                  <a16:creationId xmlns:a16="http://schemas.microsoft.com/office/drawing/2014/main" id="{EDAA798C-E5E3-E798-40DD-6227A1FD76D1}"/>
                </a:ext>
              </a:extLst>
            </p:cNvPr>
            <p:cNvSpPr/>
            <p:nvPr/>
          </p:nvSpPr>
          <p:spPr>
            <a:xfrm rot="10800000">
              <a:off x="9404640" y="4314457"/>
              <a:ext cx="258409" cy="517795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Left Bracket 28">
              <a:extLst>
                <a:ext uri="{FF2B5EF4-FFF2-40B4-BE49-F238E27FC236}">
                  <a16:creationId xmlns:a16="http://schemas.microsoft.com/office/drawing/2014/main" id="{880E668E-D128-E21C-7D46-C388021FE011}"/>
                </a:ext>
              </a:extLst>
            </p:cNvPr>
            <p:cNvSpPr/>
            <p:nvPr/>
          </p:nvSpPr>
          <p:spPr>
            <a:xfrm rot="10800000">
              <a:off x="9404640" y="3886101"/>
              <a:ext cx="258409" cy="427575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C92A5E3C-47CD-F902-AB4D-7361243EB427}"/>
                </a:ext>
              </a:extLst>
            </p:cNvPr>
            <p:cNvSpPr/>
            <p:nvPr/>
          </p:nvSpPr>
          <p:spPr>
            <a:xfrm rot="10800000">
              <a:off x="9404640" y="4832252"/>
              <a:ext cx="258409" cy="555625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Left Bracket 30">
              <a:extLst>
                <a:ext uri="{FF2B5EF4-FFF2-40B4-BE49-F238E27FC236}">
                  <a16:creationId xmlns:a16="http://schemas.microsoft.com/office/drawing/2014/main" id="{90009E6A-2AB7-2B22-4D46-3DDD93627EDD}"/>
                </a:ext>
              </a:extLst>
            </p:cNvPr>
            <p:cNvSpPr/>
            <p:nvPr/>
          </p:nvSpPr>
          <p:spPr>
            <a:xfrm rot="10800000">
              <a:off x="9404640" y="5387877"/>
              <a:ext cx="258409" cy="777344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Left Bracket 31">
              <a:extLst>
                <a:ext uri="{FF2B5EF4-FFF2-40B4-BE49-F238E27FC236}">
                  <a16:creationId xmlns:a16="http://schemas.microsoft.com/office/drawing/2014/main" id="{ED50E981-1B93-A1D9-15EB-B41777F2F135}"/>
                </a:ext>
              </a:extLst>
            </p:cNvPr>
            <p:cNvSpPr/>
            <p:nvPr/>
          </p:nvSpPr>
          <p:spPr>
            <a:xfrm rot="10800000">
              <a:off x="9404640" y="6165221"/>
              <a:ext cx="258409" cy="328918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Left Bracket 32">
              <a:extLst>
                <a:ext uri="{FF2B5EF4-FFF2-40B4-BE49-F238E27FC236}">
                  <a16:creationId xmlns:a16="http://schemas.microsoft.com/office/drawing/2014/main" id="{7A88D1B0-F990-BB0B-60AF-1626D1158C04}"/>
                </a:ext>
              </a:extLst>
            </p:cNvPr>
            <p:cNvSpPr/>
            <p:nvPr/>
          </p:nvSpPr>
          <p:spPr>
            <a:xfrm rot="10800000">
              <a:off x="9404640" y="2479456"/>
              <a:ext cx="258409" cy="777662"/>
            </a:xfrm>
            <a:prstGeom prst="leftBracket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5392DD9-6652-9B61-317A-DA964C3DA9F0}"/>
                </a:ext>
              </a:extLst>
            </p:cNvPr>
            <p:cNvSpPr txBox="1"/>
            <p:nvPr/>
          </p:nvSpPr>
          <p:spPr>
            <a:xfrm>
              <a:off x="9761660" y="1747770"/>
              <a:ext cx="1579688" cy="27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Hero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A55C43-DB75-C1C5-7C6C-312503EC6C7F}"/>
                </a:ext>
              </a:extLst>
            </p:cNvPr>
            <p:cNvSpPr txBox="1"/>
            <p:nvPr/>
          </p:nvSpPr>
          <p:spPr>
            <a:xfrm>
              <a:off x="9761660" y="2229418"/>
              <a:ext cx="832928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About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E433BD-3E8E-9D55-7689-9EE34681CA91}"/>
                </a:ext>
              </a:extLst>
            </p:cNvPr>
            <p:cNvSpPr txBox="1"/>
            <p:nvPr/>
          </p:nvSpPr>
          <p:spPr>
            <a:xfrm>
              <a:off x="9761660" y="2734494"/>
              <a:ext cx="1681084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News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CF14927-A7D3-CAE5-3FAD-E7B5E2E0DCE9}"/>
                </a:ext>
              </a:extLst>
            </p:cNvPr>
            <p:cNvSpPr txBox="1"/>
            <p:nvPr/>
          </p:nvSpPr>
          <p:spPr>
            <a:xfrm>
              <a:off x="9761660" y="3437772"/>
              <a:ext cx="1579688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Le </a:t>
              </a:r>
              <a:r>
                <a:rPr lang="en-US" sz="4800" dirty="0" err="1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storie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453D766-5705-3773-B0C6-787C4922F699}"/>
                </a:ext>
              </a:extLst>
            </p:cNvPr>
            <p:cNvSpPr txBox="1"/>
            <p:nvPr/>
          </p:nvSpPr>
          <p:spPr>
            <a:xfrm>
              <a:off x="9761660" y="3946859"/>
              <a:ext cx="1681084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Achievements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7B4889F-18D1-86A1-DD16-F4336A415592}"/>
                </a:ext>
              </a:extLst>
            </p:cNvPr>
            <p:cNvSpPr txBox="1"/>
            <p:nvPr/>
          </p:nvSpPr>
          <p:spPr>
            <a:xfrm>
              <a:off x="9761660" y="4428507"/>
              <a:ext cx="1681084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Campus Life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9045067-7229-F2C8-85C5-A5F3428E2098}"/>
                </a:ext>
              </a:extLst>
            </p:cNvPr>
            <p:cNvSpPr txBox="1"/>
            <p:nvPr/>
          </p:nvSpPr>
          <p:spPr>
            <a:xfrm>
              <a:off x="9761660" y="4957982"/>
              <a:ext cx="1681084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Admission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2D0F01-00D7-39BD-7EC2-502BC22BB00E}"/>
                </a:ext>
              </a:extLst>
            </p:cNvPr>
            <p:cNvSpPr txBox="1"/>
            <p:nvPr/>
          </p:nvSpPr>
          <p:spPr>
            <a:xfrm>
              <a:off x="9761660" y="5624467"/>
              <a:ext cx="2202861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Contact us + Map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5D9809-7E29-33AC-3646-00CB9F2C902B}"/>
                </a:ext>
              </a:extLst>
            </p:cNvPr>
            <p:cNvSpPr txBox="1"/>
            <p:nvPr/>
          </p:nvSpPr>
          <p:spPr>
            <a:xfrm>
              <a:off x="9761660" y="6124808"/>
              <a:ext cx="1681084" cy="30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Footer</a:t>
              </a:r>
              <a:endParaRPr lang="it-IT" sz="4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3C16980-7056-F83B-9469-E1F97729A1C2}"/>
              </a:ext>
            </a:extLst>
          </p:cNvPr>
          <p:cNvSpPr/>
          <p:nvPr/>
        </p:nvSpPr>
        <p:spPr>
          <a:xfrm>
            <a:off x="1" y="-4302"/>
            <a:ext cx="12192000" cy="1559893"/>
          </a:xfrm>
          <a:prstGeom prst="rect">
            <a:avLst/>
          </a:prstGeom>
          <a:solidFill>
            <a:srgbClr val="021C34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7E9BA-1372-5542-0FEF-0B5E9E53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021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Progettazione a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bassa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fedeltà</a:t>
            </a:r>
            <a:r>
              <a:rPr lang="en-US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– Miro</a:t>
            </a:r>
            <a:endParaRPr lang="it-IT" b="1" noProof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24B15E2-A105-C682-09E2-38130E6034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02" t="1161" r="3426" b="-1"/>
          <a:stretch>
            <a:fillRect/>
          </a:stretch>
        </p:blipFill>
        <p:spPr>
          <a:xfrm>
            <a:off x="417095" y="264695"/>
            <a:ext cx="818148" cy="8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72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3047</TotalTime>
  <Words>2502</Words>
  <Application>Microsoft Office PowerPoint</Application>
  <PresentationFormat>Widescreen</PresentationFormat>
  <Paragraphs>354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Source Sans Pro</vt:lpstr>
      <vt:lpstr>Office Theme</vt:lpstr>
      <vt:lpstr>Presentazione del sito web</vt:lpstr>
      <vt:lpstr>Indice</vt:lpstr>
      <vt:lpstr>Obiettivi del progetto</vt:lpstr>
      <vt:lpstr>Competenze e attività svolte</vt:lpstr>
      <vt:lpstr>Concept e idea di base</vt:lpstr>
      <vt:lpstr>Concept e idea di base</vt:lpstr>
      <vt:lpstr>Progettazione a bassa fedeltà – Miro</vt:lpstr>
      <vt:lpstr>Progettazione a bassa fedeltà – Miro</vt:lpstr>
      <vt:lpstr>Progettazione a bassa fedeltà – Miro</vt:lpstr>
      <vt:lpstr>Progettazione a bassa fedeltà – Miro</vt:lpstr>
      <vt:lpstr>Progettazione a bassa fedeltà – Miro</vt:lpstr>
      <vt:lpstr>UI Kit: Colori</vt:lpstr>
      <vt:lpstr>UI Kit: font</vt:lpstr>
      <vt:lpstr>PowerPoint Presentation</vt:lpstr>
      <vt:lpstr>Sviluppo del sito: Architettura tecnica</vt:lpstr>
      <vt:lpstr>Sviluppo del sito: Prodotto finale</vt:lpstr>
      <vt:lpstr>Sviluppo del sito: Gli elementi UI/UX</vt:lpstr>
      <vt:lpstr>Sviluppo del sito: Gli elementi UI/UX</vt:lpstr>
      <vt:lpstr>Sviluppo del sito: Gli elementi UI/UX</vt:lpstr>
      <vt:lpstr>Sviluppo del sito: Gli elementi UI/UX</vt:lpstr>
      <vt:lpstr>Sviluppo del sito: Gli elementi UI/UX</vt:lpstr>
      <vt:lpstr>Sviluppo del sito: Gli elementi UI/UX</vt:lpstr>
      <vt:lpstr>Sviluppo del sito: Gli elementi UI/UX</vt:lpstr>
      <vt:lpstr>Sviluppo del sito: Gli elementi UI/UX</vt:lpstr>
      <vt:lpstr>Sviluppo del sito: Gli elementi UI/UX</vt:lpstr>
      <vt:lpstr>Sviluppo del sito: Accessibilità</vt:lpstr>
      <vt:lpstr>Sviluppo del sito: Accessibilità</vt:lpstr>
      <vt:lpstr>Sviluppo del sito: Responsive design</vt:lpstr>
      <vt:lpstr>Conclusioni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Ilya Puchkov</dc:creator>
  <cp:lastModifiedBy>Ilya Puchkov</cp:lastModifiedBy>
  <cp:revision>36</cp:revision>
  <dcterms:created xsi:type="dcterms:W3CDTF">2026-01-27T13:39:59Z</dcterms:created>
  <dcterms:modified xsi:type="dcterms:W3CDTF">2026-01-30T19:41:23Z</dcterms:modified>
</cp:coreProperties>
</file>